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64" r:id="rId3"/>
    <p:sldId id="265" r:id="rId4"/>
    <p:sldId id="257" r:id="rId5"/>
    <p:sldId id="266" r:id="rId6"/>
    <p:sldId id="275" r:id="rId7"/>
    <p:sldId id="277" r:id="rId8"/>
    <p:sldId id="276" r:id="rId9"/>
  </p:sldIdLst>
  <p:sldSz cx="9144000" cy="6858000" type="screen4x3"/>
  <p:notesSz cx="6669088" cy="9872663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F3D27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88351" autoAdjust="0"/>
  </p:normalViewPr>
  <p:slideViewPr>
    <p:cSldViewPr>
      <p:cViewPr>
        <p:scale>
          <a:sx n="70" d="100"/>
          <a:sy n="70" d="100"/>
        </p:scale>
        <p:origin x="-2814" y="-13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2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7B26D08-C0C2-4368-871B-B0C08D3A7491}" type="doc">
      <dgm:prSet loTypeId="urn:microsoft.com/office/officeart/2005/8/layout/vList2" loCatId="list" qsTypeId="urn:microsoft.com/office/officeart/2005/8/quickstyle/simple3" qsCatId="simple" csTypeId="urn:microsoft.com/office/officeart/2005/8/colors/accent0_3" csCatId="mainScheme" phldr="1"/>
      <dgm:spPr/>
      <dgm:t>
        <a:bodyPr/>
        <a:lstStyle/>
        <a:p>
          <a:endParaRPr lang="sv-SE"/>
        </a:p>
      </dgm:t>
    </dgm:pt>
    <dgm:pt modelId="{A89D34E8-066D-4471-95C2-EF7A69273264}">
      <dgm:prSet phldrT="[Text]" custT="1"/>
      <dgm:spPr/>
      <dgm:t>
        <a:bodyPr/>
        <a:lstStyle/>
        <a:p>
          <a:pPr algn="ctr"/>
          <a:r>
            <a:rPr lang="sv-SE" sz="1400" dirty="0" err="1" smtClean="0"/>
            <a:t>E-förvaltning/e-Gov</a:t>
          </a:r>
          <a:r>
            <a:rPr lang="sv-SE" sz="1400" dirty="0" smtClean="0"/>
            <a:t> (e-administration; e-tjänster; e-demokrati)</a:t>
          </a:r>
          <a:endParaRPr lang="sv-SE" sz="1400" dirty="0"/>
        </a:p>
      </dgm:t>
    </dgm:pt>
    <dgm:pt modelId="{050EAB5E-F8F7-4AEC-937B-F6670102EA73}" type="sibTrans" cxnId="{C08D4C97-C525-4306-96FC-1D3EE132D41A}">
      <dgm:prSet/>
      <dgm:spPr/>
      <dgm:t>
        <a:bodyPr/>
        <a:lstStyle/>
        <a:p>
          <a:endParaRPr lang="sv-SE"/>
        </a:p>
      </dgm:t>
    </dgm:pt>
    <dgm:pt modelId="{2B2CE075-618C-4B81-B6F6-F397B93778AC}" type="parTrans" cxnId="{C08D4C97-C525-4306-96FC-1D3EE132D41A}">
      <dgm:prSet/>
      <dgm:spPr/>
      <dgm:t>
        <a:bodyPr/>
        <a:lstStyle/>
        <a:p>
          <a:endParaRPr lang="sv-SE"/>
        </a:p>
      </dgm:t>
    </dgm:pt>
    <dgm:pt modelId="{BC4AE2DE-CE61-46B7-A807-C107453D6F1A}">
      <dgm:prSet custT="1"/>
      <dgm:spPr/>
      <dgm:t>
        <a:bodyPr/>
        <a:lstStyle/>
        <a:p>
          <a:pPr algn="ctr"/>
          <a:r>
            <a:rPr lang="sv-SE" sz="2000" dirty="0" smtClean="0"/>
            <a:t>Program för utveckling av Göteborgs Stads medborgarservice</a:t>
          </a:r>
          <a:endParaRPr lang="sv-SE" sz="2000" dirty="0"/>
        </a:p>
      </dgm:t>
    </dgm:pt>
    <dgm:pt modelId="{2292FDF5-D3DF-4BD4-86F1-33AF08164C90}" type="parTrans" cxnId="{608AA29E-EC5D-49E1-9626-ABD1458996CD}">
      <dgm:prSet/>
      <dgm:spPr/>
      <dgm:t>
        <a:bodyPr/>
        <a:lstStyle/>
        <a:p>
          <a:endParaRPr lang="sv-SE"/>
        </a:p>
      </dgm:t>
    </dgm:pt>
    <dgm:pt modelId="{ECC5429D-F2D3-47B6-8179-C4ED0A362762}" type="sibTrans" cxnId="{608AA29E-EC5D-49E1-9626-ABD1458996CD}">
      <dgm:prSet/>
      <dgm:spPr/>
      <dgm:t>
        <a:bodyPr/>
        <a:lstStyle/>
        <a:p>
          <a:endParaRPr lang="sv-SE"/>
        </a:p>
      </dgm:t>
    </dgm:pt>
    <dgm:pt modelId="{5D44AB2C-76C0-44EB-986A-F5357938BF27}">
      <dgm:prSet/>
      <dgm:spPr/>
      <dgm:t>
        <a:bodyPr/>
        <a:lstStyle/>
        <a:p>
          <a:pPr algn="ctr"/>
          <a:r>
            <a:rPr lang="sv-SE" dirty="0" smtClean="0"/>
            <a:t>Informationsteknisk plattform</a:t>
          </a:r>
          <a:endParaRPr lang="sv-SE" dirty="0"/>
        </a:p>
      </dgm:t>
    </dgm:pt>
    <dgm:pt modelId="{0302CE1D-1EA1-403A-9035-6113B437CA1E}" type="parTrans" cxnId="{497E8694-D6F2-47D6-8BA4-8E79A9FD0DB7}">
      <dgm:prSet/>
      <dgm:spPr/>
      <dgm:t>
        <a:bodyPr/>
        <a:lstStyle/>
        <a:p>
          <a:endParaRPr lang="sv-SE"/>
        </a:p>
      </dgm:t>
    </dgm:pt>
    <dgm:pt modelId="{0323985A-FC66-4716-A9D5-B85980EDEEAD}" type="sibTrans" cxnId="{497E8694-D6F2-47D6-8BA4-8E79A9FD0DB7}">
      <dgm:prSet/>
      <dgm:spPr/>
      <dgm:t>
        <a:bodyPr/>
        <a:lstStyle/>
        <a:p>
          <a:endParaRPr lang="sv-SE"/>
        </a:p>
      </dgm:t>
    </dgm:pt>
    <dgm:pt modelId="{49A4526F-9EC4-4366-9025-5A12EE696B72}" type="pres">
      <dgm:prSet presAssocID="{57B26D08-C0C2-4368-871B-B0C08D3A749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sv-SE"/>
        </a:p>
      </dgm:t>
    </dgm:pt>
    <dgm:pt modelId="{2E5BFD58-01F6-4C83-8F74-55F650DCA956}" type="pres">
      <dgm:prSet presAssocID="{A89D34E8-066D-4471-95C2-EF7A69273264}" presName="parentText" presStyleLbl="node1" presStyleIdx="0" presStyleCnt="3" custScaleY="9928" custLinFactY="-39165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9040ABBA-16FE-49CA-83F4-131B606371A0}" type="pres">
      <dgm:prSet presAssocID="{050EAB5E-F8F7-4AEC-937B-F6670102EA73}" presName="spacer" presStyleCnt="0"/>
      <dgm:spPr/>
    </dgm:pt>
    <dgm:pt modelId="{89940EC3-3B3D-4F3E-8D95-301326C1548C}" type="pres">
      <dgm:prSet presAssocID="{BC4AE2DE-CE61-46B7-A807-C107453D6F1A}" presName="parentText" presStyleLbl="node1" presStyleIdx="1" presStyleCnt="3" custScaleY="18934" custLinFactY="-100000" custLinFactNeighborX="926" custLinFactNeighborY="-123066">
        <dgm:presLayoutVars>
          <dgm:chMax val="0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E7EE7817-D61F-4F98-895E-F5383614B554}" type="pres">
      <dgm:prSet presAssocID="{ECC5429D-F2D3-47B6-8179-C4ED0A362762}" presName="spacer" presStyleCnt="0"/>
      <dgm:spPr/>
    </dgm:pt>
    <dgm:pt modelId="{8AB872B6-CCDE-464D-9954-7CE675D65FDC}" type="pres">
      <dgm:prSet presAssocID="{5D44AB2C-76C0-44EB-986A-F5357938BF27}" presName="parentText" presStyleLbl="node1" presStyleIdx="2" presStyleCnt="3" custFlipVert="0" custScaleX="100000" custScaleY="17417" custLinFactY="58039" custLinFactNeighborX="926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sv-SE"/>
        </a:p>
      </dgm:t>
    </dgm:pt>
  </dgm:ptLst>
  <dgm:cxnLst>
    <dgm:cxn modelId="{C08D4C97-C525-4306-96FC-1D3EE132D41A}" srcId="{57B26D08-C0C2-4368-871B-B0C08D3A7491}" destId="{A89D34E8-066D-4471-95C2-EF7A69273264}" srcOrd="0" destOrd="0" parTransId="{2B2CE075-618C-4B81-B6F6-F397B93778AC}" sibTransId="{050EAB5E-F8F7-4AEC-937B-F6670102EA73}"/>
    <dgm:cxn modelId="{A71E09D3-CCC4-419D-86CD-2B003C1F3F3D}" type="presOf" srcId="{57B26D08-C0C2-4368-871B-B0C08D3A7491}" destId="{49A4526F-9EC4-4366-9025-5A12EE696B72}" srcOrd="0" destOrd="0" presId="urn:microsoft.com/office/officeart/2005/8/layout/vList2"/>
    <dgm:cxn modelId="{18A4691C-51EA-4652-9A70-5E3376FA3221}" type="presOf" srcId="{5D44AB2C-76C0-44EB-986A-F5357938BF27}" destId="{8AB872B6-CCDE-464D-9954-7CE675D65FDC}" srcOrd="0" destOrd="0" presId="urn:microsoft.com/office/officeart/2005/8/layout/vList2"/>
    <dgm:cxn modelId="{43A9CECA-DF58-49C9-8F9E-56B206799ED6}" type="presOf" srcId="{BC4AE2DE-CE61-46B7-A807-C107453D6F1A}" destId="{89940EC3-3B3D-4F3E-8D95-301326C1548C}" srcOrd="0" destOrd="0" presId="urn:microsoft.com/office/officeart/2005/8/layout/vList2"/>
    <dgm:cxn modelId="{608AA29E-EC5D-49E1-9626-ABD1458996CD}" srcId="{57B26D08-C0C2-4368-871B-B0C08D3A7491}" destId="{BC4AE2DE-CE61-46B7-A807-C107453D6F1A}" srcOrd="1" destOrd="0" parTransId="{2292FDF5-D3DF-4BD4-86F1-33AF08164C90}" sibTransId="{ECC5429D-F2D3-47B6-8179-C4ED0A362762}"/>
    <dgm:cxn modelId="{FEE99DFE-7E93-4D80-AB15-BDE212702829}" type="presOf" srcId="{A89D34E8-066D-4471-95C2-EF7A69273264}" destId="{2E5BFD58-01F6-4C83-8F74-55F650DCA956}" srcOrd="0" destOrd="0" presId="urn:microsoft.com/office/officeart/2005/8/layout/vList2"/>
    <dgm:cxn modelId="{497E8694-D6F2-47D6-8BA4-8E79A9FD0DB7}" srcId="{57B26D08-C0C2-4368-871B-B0C08D3A7491}" destId="{5D44AB2C-76C0-44EB-986A-F5357938BF27}" srcOrd="2" destOrd="0" parTransId="{0302CE1D-1EA1-403A-9035-6113B437CA1E}" sibTransId="{0323985A-FC66-4716-A9D5-B85980EDEEAD}"/>
    <dgm:cxn modelId="{35BA65A4-E547-4204-9343-2D7167E699E9}" type="presParOf" srcId="{49A4526F-9EC4-4366-9025-5A12EE696B72}" destId="{2E5BFD58-01F6-4C83-8F74-55F650DCA956}" srcOrd="0" destOrd="0" presId="urn:microsoft.com/office/officeart/2005/8/layout/vList2"/>
    <dgm:cxn modelId="{9A5F496B-AC98-47F9-8F54-8B6BE0457826}" type="presParOf" srcId="{49A4526F-9EC4-4366-9025-5A12EE696B72}" destId="{9040ABBA-16FE-49CA-83F4-131B606371A0}" srcOrd="1" destOrd="0" presId="urn:microsoft.com/office/officeart/2005/8/layout/vList2"/>
    <dgm:cxn modelId="{48E6EA80-2A25-4855-BF82-7348F67AF4EA}" type="presParOf" srcId="{49A4526F-9EC4-4366-9025-5A12EE696B72}" destId="{89940EC3-3B3D-4F3E-8D95-301326C1548C}" srcOrd="2" destOrd="0" presId="urn:microsoft.com/office/officeart/2005/8/layout/vList2"/>
    <dgm:cxn modelId="{80856796-02AE-45B0-8211-E71EF1670680}" type="presParOf" srcId="{49A4526F-9EC4-4366-9025-5A12EE696B72}" destId="{E7EE7817-D61F-4F98-895E-F5383614B554}" srcOrd="3" destOrd="0" presId="urn:microsoft.com/office/officeart/2005/8/layout/vList2"/>
    <dgm:cxn modelId="{C01343FD-2CE5-4F48-873C-D6A720825AB6}" type="presParOf" srcId="{49A4526F-9EC4-4366-9025-5A12EE696B72}" destId="{8AB872B6-CCDE-464D-9954-7CE675D65FDC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F35AF3A-4708-4EAB-81D5-07AA912F9C18}" type="doc">
      <dgm:prSet loTypeId="urn:microsoft.com/office/officeart/2005/8/layout/hList7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sv-SE"/>
        </a:p>
      </dgm:t>
    </dgm:pt>
    <dgm:pt modelId="{F54ED0A8-70D4-4CA9-84D0-AEE128F2DB11}">
      <dgm:prSet phldrT="[Text]"/>
      <dgm:spPr/>
      <dgm:t>
        <a:bodyPr/>
        <a:lstStyle/>
        <a:p>
          <a:r>
            <a:rPr lang="sv-SE" dirty="0" err="1" smtClean="0"/>
            <a:t>eHälsa</a:t>
          </a:r>
          <a:endParaRPr lang="sv-SE" dirty="0"/>
        </a:p>
      </dgm:t>
    </dgm:pt>
    <dgm:pt modelId="{46D35486-D63A-4395-B8AE-CDACB4974DD6}" type="parTrans" cxnId="{02CB9FC8-CA51-4974-8FEB-B04D4F1B4C4C}">
      <dgm:prSet/>
      <dgm:spPr/>
      <dgm:t>
        <a:bodyPr/>
        <a:lstStyle/>
        <a:p>
          <a:endParaRPr lang="sv-SE"/>
        </a:p>
      </dgm:t>
    </dgm:pt>
    <dgm:pt modelId="{FBB8C3EA-FAA5-407A-8075-7914A74CC65A}" type="sibTrans" cxnId="{02CB9FC8-CA51-4974-8FEB-B04D4F1B4C4C}">
      <dgm:prSet/>
      <dgm:spPr/>
      <dgm:t>
        <a:bodyPr/>
        <a:lstStyle/>
        <a:p>
          <a:endParaRPr lang="sv-SE"/>
        </a:p>
      </dgm:t>
    </dgm:pt>
    <dgm:pt modelId="{AA02DD37-BFC6-45D1-8F48-496A6AD02960}">
      <dgm:prSet phldrT="[Text]"/>
      <dgm:spPr/>
      <dgm:t>
        <a:bodyPr/>
        <a:lstStyle/>
        <a:p>
          <a:r>
            <a:rPr lang="sv-SE" dirty="0" smtClean="0"/>
            <a:t>Nationella tjänster</a:t>
          </a:r>
          <a:endParaRPr lang="sv-SE" dirty="0"/>
        </a:p>
      </dgm:t>
    </dgm:pt>
    <dgm:pt modelId="{F7083C61-BD1D-4BF9-ADCD-EBE3196C27A7}" type="parTrans" cxnId="{7CE56EF7-F0DF-48DC-80F6-DB778E0F5316}">
      <dgm:prSet/>
      <dgm:spPr/>
      <dgm:t>
        <a:bodyPr/>
        <a:lstStyle/>
        <a:p>
          <a:endParaRPr lang="sv-SE"/>
        </a:p>
      </dgm:t>
    </dgm:pt>
    <dgm:pt modelId="{3087AEB3-6DE7-4ADF-AEBE-EA2EF9F633CC}" type="sibTrans" cxnId="{7CE56EF7-F0DF-48DC-80F6-DB778E0F5316}">
      <dgm:prSet/>
      <dgm:spPr/>
      <dgm:t>
        <a:bodyPr/>
        <a:lstStyle/>
        <a:p>
          <a:endParaRPr lang="sv-SE"/>
        </a:p>
      </dgm:t>
    </dgm:pt>
    <dgm:pt modelId="{9B4D3181-7AD6-4739-BBA0-8BBBFDC14F8D}">
      <dgm:prSet phldrT="[Text]"/>
      <dgm:spPr/>
      <dgm:t>
        <a:bodyPr/>
        <a:lstStyle/>
        <a:p>
          <a:r>
            <a:rPr lang="sv-SE" dirty="0" smtClean="0"/>
            <a:t>Skola</a:t>
          </a:r>
          <a:endParaRPr lang="sv-SE" dirty="0"/>
        </a:p>
      </dgm:t>
    </dgm:pt>
    <dgm:pt modelId="{E121622B-9226-471F-A126-25DB3B76B87F}" type="parTrans" cxnId="{F7EF32A5-70C9-47A9-90C5-2360467627B2}">
      <dgm:prSet/>
      <dgm:spPr/>
      <dgm:t>
        <a:bodyPr/>
        <a:lstStyle/>
        <a:p>
          <a:endParaRPr lang="sv-SE"/>
        </a:p>
      </dgm:t>
    </dgm:pt>
    <dgm:pt modelId="{B2A25A36-C21A-4089-993F-304B5158643B}" type="sibTrans" cxnId="{F7EF32A5-70C9-47A9-90C5-2360467627B2}">
      <dgm:prSet/>
      <dgm:spPr/>
      <dgm:t>
        <a:bodyPr/>
        <a:lstStyle/>
        <a:p>
          <a:endParaRPr lang="sv-SE"/>
        </a:p>
      </dgm:t>
    </dgm:pt>
    <dgm:pt modelId="{0CC00C29-B2A6-4F3C-B869-9EFCF14BA92B}">
      <dgm:prSet phldrT="[Text]"/>
      <dgm:spPr/>
      <dgm:t>
        <a:bodyPr/>
        <a:lstStyle/>
        <a:p>
          <a:r>
            <a:rPr lang="sv-SE" dirty="0" smtClean="0"/>
            <a:t>One to </a:t>
          </a:r>
          <a:r>
            <a:rPr lang="sv-SE" dirty="0" err="1" smtClean="0"/>
            <a:t>one</a:t>
          </a:r>
          <a:endParaRPr lang="sv-SE" dirty="0"/>
        </a:p>
      </dgm:t>
    </dgm:pt>
    <dgm:pt modelId="{10C50077-4603-4EAB-A325-91C141777E2C}" type="parTrans" cxnId="{50A03883-77BD-4EBC-81FF-40C86FBB5303}">
      <dgm:prSet/>
      <dgm:spPr/>
      <dgm:t>
        <a:bodyPr/>
        <a:lstStyle/>
        <a:p>
          <a:endParaRPr lang="sv-SE"/>
        </a:p>
      </dgm:t>
    </dgm:pt>
    <dgm:pt modelId="{AA75D164-4137-458B-BF74-0387F07C7D96}" type="sibTrans" cxnId="{50A03883-77BD-4EBC-81FF-40C86FBB5303}">
      <dgm:prSet/>
      <dgm:spPr/>
      <dgm:t>
        <a:bodyPr/>
        <a:lstStyle/>
        <a:p>
          <a:endParaRPr lang="sv-SE"/>
        </a:p>
      </dgm:t>
    </dgm:pt>
    <dgm:pt modelId="{5CDF1789-AAFA-4553-8E6B-1EB8706B917F}">
      <dgm:prSet phldrT="[Text]"/>
      <dgm:spPr/>
      <dgm:t>
        <a:bodyPr/>
        <a:lstStyle/>
        <a:p>
          <a:r>
            <a:rPr lang="sv-SE" dirty="0" smtClean="0"/>
            <a:t>Näringsliv och arbete</a:t>
          </a:r>
          <a:endParaRPr lang="sv-SE" dirty="0"/>
        </a:p>
      </dgm:t>
    </dgm:pt>
    <dgm:pt modelId="{A303F1A0-691D-471F-AAC3-58286FFF3F53}" type="parTrans" cxnId="{1B995F3E-6B08-41A2-95B3-B872959E19FA}">
      <dgm:prSet/>
      <dgm:spPr/>
      <dgm:t>
        <a:bodyPr/>
        <a:lstStyle/>
        <a:p>
          <a:endParaRPr lang="sv-SE"/>
        </a:p>
      </dgm:t>
    </dgm:pt>
    <dgm:pt modelId="{3ED66F1B-BC29-4D0E-B58A-02ECBC404F1C}" type="sibTrans" cxnId="{1B995F3E-6B08-41A2-95B3-B872959E19FA}">
      <dgm:prSet/>
      <dgm:spPr/>
      <dgm:t>
        <a:bodyPr/>
        <a:lstStyle/>
        <a:p>
          <a:endParaRPr lang="sv-SE"/>
        </a:p>
      </dgm:t>
    </dgm:pt>
    <dgm:pt modelId="{2472C931-EDC6-4044-9B85-500B6564D889}">
      <dgm:prSet phldrT="[Text]"/>
      <dgm:spPr/>
      <dgm:t>
        <a:bodyPr/>
        <a:lstStyle/>
        <a:p>
          <a:r>
            <a:rPr lang="sv-SE" dirty="0" err="1" smtClean="0"/>
            <a:t>GEO-data</a:t>
          </a:r>
          <a:endParaRPr lang="sv-SE" dirty="0"/>
        </a:p>
      </dgm:t>
    </dgm:pt>
    <dgm:pt modelId="{32B7F0EA-C998-4260-BE97-599A2F412ECB}" type="parTrans" cxnId="{FF74B996-753F-4984-A74E-4FC87EF6B723}">
      <dgm:prSet/>
      <dgm:spPr/>
      <dgm:t>
        <a:bodyPr/>
        <a:lstStyle/>
        <a:p>
          <a:endParaRPr lang="sv-SE"/>
        </a:p>
      </dgm:t>
    </dgm:pt>
    <dgm:pt modelId="{0787E524-83E2-4314-8D25-B12E28C54AA0}" type="sibTrans" cxnId="{FF74B996-753F-4984-A74E-4FC87EF6B723}">
      <dgm:prSet/>
      <dgm:spPr/>
      <dgm:t>
        <a:bodyPr/>
        <a:lstStyle/>
        <a:p>
          <a:endParaRPr lang="sv-SE"/>
        </a:p>
      </dgm:t>
    </dgm:pt>
    <dgm:pt modelId="{A1DDAD65-37ED-4633-8778-BA184CF4E04A}">
      <dgm:prSet phldrT="[Text]"/>
      <dgm:spPr/>
      <dgm:t>
        <a:bodyPr/>
        <a:lstStyle/>
        <a:p>
          <a:r>
            <a:rPr lang="sv-SE" dirty="0" smtClean="0"/>
            <a:t>Säker inloggning</a:t>
          </a:r>
          <a:endParaRPr lang="sv-SE" dirty="0"/>
        </a:p>
      </dgm:t>
    </dgm:pt>
    <dgm:pt modelId="{DA6B5FB5-29B2-4479-B95C-9629F06972F9}" type="parTrans" cxnId="{C72AB0AC-767D-4362-9C78-AB1AD20D9D12}">
      <dgm:prSet/>
      <dgm:spPr/>
      <dgm:t>
        <a:bodyPr/>
        <a:lstStyle/>
        <a:p>
          <a:endParaRPr lang="sv-SE"/>
        </a:p>
      </dgm:t>
    </dgm:pt>
    <dgm:pt modelId="{E925E4FD-0201-4DD4-B0F1-961B3CAFDDE3}" type="sibTrans" cxnId="{C72AB0AC-767D-4362-9C78-AB1AD20D9D12}">
      <dgm:prSet/>
      <dgm:spPr/>
      <dgm:t>
        <a:bodyPr/>
        <a:lstStyle/>
        <a:p>
          <a:endParaRPr lang="sv-SE"/>
        </a:p>
      </dgm:t>
    </dgm:pt>
    <dgm:pt modelId="{F93AAD70-5728-4817-98FB-CCBD15AC7426}">
      <dgm:prSet phldrT="[Text]"/>
      <dgm:spPr/>
      <dgm:t>
        <a:bodyPr/>
        <a:lstStyle/>
        <a:p>
          <a:r>
            <a:rPr lang="sv-SE" dirty="0" smtClean="0"/>
            <a:t>Mobilt arbetssätt</a:t>
          </a:r>
          <a:endParaRPr lang="sv-SE" dirty="0"/>
        </a:p>
      </dgm:t>
    </dgm:pt>
    <dgm:pt modelId="{14B10974-9824-47F8-8E74-D73E0C70EDD1}" type="parTrans" cxnId="{633DD727-24FB-4203-9368-F8DA7EC22F1B}">
      <dgm:prSet/>
      <dgm:spPr/>
      <dgm:t>
        <a:bodyPr/>
        <a:lstStyle/>
        <a:p>
          <a:endParaRPr lang="sv-SE"/>
        </a:p>
      </dgm:t>
    </dgm:pt>
    <dgm:pt modelId="{F9E8D8E0-99D3-499F-94B0-9332D137CC0D}" type="sibTrans" cxnId="{633DD727-24FB-4203-9368-F8DA7EC22F1B}">
      <dgm:prSet/>
      <dgm:spPr/>
      <dgm:t>
        <a:bodyPr/>
        <a:lstStyle/>
        <a:p>
          <a:endParaRPr lang="sv-SE"/>
        </a:p>
      </dgm:t>
    </dgm:pt>
    <dgm:pt modelId="{BEEA0C6E-6C5E-441D-8CF6-CC9421D996AB}">
      <dgm:prSet phldrT="[Text]"/>
      <dgm:spPr/>
      <dgm:t>
        <a:bodyPr/>
        <a:lstStyle/>
        <a:p>
          <a:endParaRPr lang="sv-SE" dirty="0"/>
        </a:p>
      </dgm:t>
    </dgm:pt>
    <dgm:pt modelId="{E205BBCB-90A1-4FC2-9F70-8A2B687D34CD}" type="parTrans" cxnId="{9776FA90-3991-42BA-82C0-C223B3152E61}">
      <dgm:prSet/>
      <dgm:spPr/>
      <dgm:t>
        <a:bodyPr/>
        <a:lstStyle/>
        <a:p>
          <a:endParaRPr lang="sv-SE"/>
        </a:p>
      </dgm:t>
    </dgm:pt>
    <dgm:pt modelId="{1261E282-010A-4DF0-9E3F-F918389A8E91}" type="sibTrans" cxnId="{9776FA90-3991-42BA-82C0-C223B3152E61}">
      <dgm:prSet/>
      <dgm:spPr/>
      <dgm:t>
        <a:bodyPr/>
        <a:lstStyle/>
        <a:p>
          <a:endParaRPr lang="sv-SE"/>
        </a:p>
      </dgm:t>
    </dgm:pt>
    <dgm:pt modelId="{2DA2ACEF-5137-471F-AAB3-947970D1F5DD}">
      <dgm:prSet phldrT="[Text]"/>
      <dgm:spPr/>
      <dgm:t>
        <a:bodyPr/>
        <a:lstStyle/>
        <a:p>
          <a:r>
            <a:rPr lang="sv-SE" dirty="0" smtClean="0"/>
            <a:t>Hjärntorget</a:t>
          </a:r>
          <a:endParaRPr lang="sv-SE" dirty="0"/>
        </a:p>
      </dgm:t>
    </dgm:pt>
    <dgm:pt modelId="{69E03B75-5CBE-43EC-8513-5DAD90948663}" type="parTrans" cxnId="{3C0EE33A-0CD2-4D15-9B09-C04D55DB935D}">
      <dgm:prSet/>
      <dgm:spPr/>
      <dgm:t>
        <a:bodyPr/>
        <a:lstStyle/>
        <a:p>
          <a:endParaRPr lang="sv-SE"/>
        </a:p>
      </dgm:t>
    </dgm:pt>
    <dgm:pt modelId="{FD35BACA-5732-46D5-B6D9-8429E756AD2A}" type="sibTrans" cxnId="{3C0EE33A-0CD2-4D15-9B09-C04D55DB935D}">
      <dgm:prSet/>
      <dgm:spPr/>
      <dgm:t>
        <a:bodyPr/>
        <a:lstStyle/>
        <a:p>
          <a:endParaRPr lang="sv-SE"/>
        </a:p>
      </dgm:t>
    </dgm:pt>
    <dgm:pt modelId="{AA810D5F-A199-489A-9E2E-B175AFE9D591}">
      <dgm:prSet phldrT="[Text]"/>
      <dgm:spPr/>
      <dgm:t>
        <a:bodyPr/>
        <a:lstStyle/>
        <a:p>
          <a:r>
            <a:rPr lang="sv-SE" dirty="0" smtClean="0"/>
            <a:t>Federation</a:t>
          </a:r>
          <a:endParaRPr lang="sv-SE" dirty="0"/>
        </a:p>
      </dgm:t>
    </dgm:pt>
    <dgm:pt modelId="{B4CBD2F0-1579-416E-83EA-F9AED6BFED32}" type="parTrans" cxnId="{8669F6F8-E9B4-44BC-AE61-66FAA16A348B}">
      <dgm:prSet/>
      <dgm:spPr/>
      <dgm:t>
        <a:bodyPr/>
        <a:lstStyle/>
        <a:p>
          <a:endParaRPr lang="sv-SE"/>
        </a:p>
      </dgm:t>
    </dgm:pt>
    <dgm:pt modelId="{6D0838A2-0B61-498C-82F2-143022639544}" type="sibTrans" cxnId="{8669F6F8-E9B4-44BC-AE61-66FAA16A348B}">
      <dgm:prSet/>
      <dgm:spPr/>
      <dgm:t>
        <a:bodyPr/>
        <a:lstStyle/>
        <a:p>
          <a:endParaRPr lang="sv-SE"/>
        </a:p>
      </dgm:t>
    </dgm:pt>
    <dgm:pt modelId="{08CE7235-2865-4478-A898-1C82F5070528}">
      <dgm:prSet phldrT="[Text]"/>
      <dgm:spPr/>
      <dgm:t>
        <a:bodyPr/>
        <a:lstStyle/>
        <a:p>
          <a:r>
            <a:rPr lang="sv-SE" dirty="0" smtClean="0"/>
            <a:t>Google </a:t>
          </a:r>
          <a:r>
            <a:rPr lang="sv-SE" dirty="0" err="1" smtClean="0"/>
            <a:t>suite</a:t>
          </a:r>
          <a:endParaRPr lang="sv-SE" dirty="0"/>
        </a:p>
      </dgm:t>
    </dgm:pt>
    <dgm:pt modelId="{619F8C6D-30BB-45D0-B94D-4A40F0022935}" type="parTrans" cxnId="{A276AA3F-96FF-436B-B917-7727DAAAB974}">
      <dgm:prSet/>
      <dgm:spPr/>
      <dgm:t>
        <a:bodyPr/>
        <a:lstStyle/>
        <a:p>
          <a:endParaRPr lang="sv-SE"/>
        </a:p>
      </dgm:t>
    </dgm:pt>
    <dgm:pt modelId="{7F35902B-EE2B-49DF-A8F2-8EF8C612FCBE}" type="sibTrans" cxnId="{A276AA3F-96FF-436B-B917-7727DAAAB974}">
      <dgm:prSet/>
      <dgm:spPr/>
      <dgm:t>
        <a:bodyPr/>
        <a:lstStyle/>
        <a:p>
          <a:endParaRPr lang="sv-SE"/>
        </a:p>
      </dgm:t>
    </dgm:pt>
    <dgm:pt modelId="{C3D80E3D-AD4B-43BA-BB7B-737452059EC4}">
      <dgm:prSet/>
      <dgm:spPr/>
      <dgm:t>
        <a:bodyPr/>
        <a:lstStyle/>
        <a:p>
          <a:r>
            <a:rPr lang="sv-SE" dirty="0" smtClean="0">
              <a:solidFill>
                <a:schemeClr val="tx1"/>
              </a:solidFill>
            </a:rPr>
            <a:t>Demokrati och delaktighet</a:t>
          </a:r>
          <a:endParaRPr lang="sv-SE" dirty="0">
            <a:solidFill>
              <a:schemeClr val="tx1"/>
            </a:solidFill>
          </a:endParaRPr>
        </a:p>
      </dgm:t>
    </dgm:pt>
    <dgm:pt modelId="{F15FBAE7-3594-49DD-9671-60F8F9A024C1}" type="sibTrans" cxnId="{4337C6FD-09CC-4CE1-8218-24126E5D9AF2}">
      <dgm:prSet/>
      <dgm:spPr/>
      <dgm:t>
        <a:bodyPr/>
        <a:lstStyle/>
        <a:p>
          <a:endParaRPr lang="sv-SE"/>
        </a:p>
      </dgm:t>
    </dgm:pt>
    <dgm:pt modelId="{5104223C-C8A3-4267-A725-74864BFD3AFA}" type="parTrans" cxnId="{4337C6FD-09CC-4CE1-8218-24126E5D9AF2}">
      <dgm:prSet/>
      <dgm:spPr/>
      <dgm:t>
        <a:bodyPr/>
        <a:lstStyle/>
        <a:p>
          <a:endParaRPr lang="sv-SE"/>
        </a:p>
      </dgm:t>
    </dgm:pt>
    <dgm:pt modelId="{273F91B3-E122-40F8-BA79-C7933810B2F5}">
      <dgm:prSet/>
      <dgm:spPr/>
      <dgm:t>
        <a:bodyPr/>
        <a:lstStyle/>
        <a:p>
          <a:r>
            <a:rPr lang="sv-SE" dirty="0" smtClean="0"/>
            <a:t>Kultur och fritid</a:t>
          </a:r>
        </a:p>
      </dgm:t>
    </dgm:pt>
    <dgm:pt modelId="{34D572F1-7233-4926-8F12-2FF773A73FC6}" type="sibTrans" cxnId="{25FB76F0-C436-4248-A3AD-31C8F001A0EA}">
      <dgm:prSet/>
      <dgm:spPr/>
      <dgm:t>
        <a:bodyPr/>
        <a:lstStyle/>
        <a:p>
          <a:endParaRPr lang="sv-SE"/>
        </a:p>
      </dgm:t>
    </dgm:pt>
    <dgm:pt modelId="{F5D26727-611B-4AE5-A4D8-2DE9C01D3B49}" type="parTrans" cxnId="{25FB76F0-C436-4248-A3AD-31C8F001A0EA}">
      <dgm:prSet/>
      <dgm:spPr/>
      <dgm:t>
        <a:bodyPr/>
        <a:lstStyle/>
        <a:p>
          <a:endParaRPr lang="sv-SE"/>
        </a:p>
      </dgm:t>
    </dgm:pt>
    <dgm:pt modelId="{93705CD1-4589-4F2D-B266-0AA4750A8002}">
      <dgm:prSet/>
      <dgm:spPr/>
      <dgm:t>
        <a:bodyPr/>
        <a:lstStyle/>
        <a:p>
          <a:r>
            <a:rPr lang="sv-SE" dirty="0" smtClean="0"/>
            <a:t>Lokalbokningar</a:t>
          </a:r>
          <a:endParaRPr lang="sv-SE" dirty="0"/>
        </a:p>
      </dgm:t>
    </dgm:pt>
    <dgm:pt modelId="{CA3D8573-4294-43FC-888F-9EDE3B117BD0}" type="parTrans" cxnId="{E3A48289-7167-40BE-9465-B3CA608F9AF9}">
      <dgm:prSet/>
      <dgm:spPr/>
      <dgm:t>
        <a:bodyPr/>
        <a:lstStyle/>
        <a:p>
          <a:endParaRPr lang="sv-SE"/>
        </a:p>
      </dgm:t>
    </dgm:pt>
    <dgm:pt modelId="{11656938-57C8-4857-9A52-D92704F4C75E}" type="sibTrans" cxnId="{E3A48289-7167-40BE-9465-B3CA608F9AF9}">
      <dgm:prSet/>
      <dgm:spPr/>
      <dgm:t>
        <a:bodyPr/>
        <a:lstStyle/>
        <a:p>
          <a:endParaRPr lang="sv-SE"/>
        </a:p>
      </dgm:t>
    </dgm:pt>
    <dgm:pt modelId="{C46DA3D2-8300-4374-8B8A-E7F3563D4057}">
      <dgm:prSet/>
      <dgm:spPr/>
      <dgm:t>
        <a:bodyPr/>
        <a:lstStyle/>
        <a:p>
          <a:r>
            <a:rPr lang="sv-SE" dirty="0" smtClean="0"/>
            <a:t>Ansökan om bidrag</a:t>
          </a:r>
          <a:endParaRPr lang="sv-SE" dirty="0"/>
        </a:p>
      </dgm:t>
    </dgm:pt>
    <dgm:pt modelId="{4D75B3A7-2E4C-4741-978B-BD4AC597CD5F}" type="parTrans" cxnId="{CF1085F5-1A69-47F3-B634-5F1AA1445840}">
      <dgm:prSet/>
      <dgm:spPr/>
      <dgm:t>
        <a:bodyPr/>
        <a:lstStyle/>
        <a:p>
          <a:endParaRPr lang="sv-SE"/>
        </a:p>
      </dgm:t>
    </dgm:pt>
    <dgm:pt modelId="{CDE0ABD3-2523-42F3-A901-3607D90F4293}" type="sibTrans" cxnId="{CF1085F5-1A69-47F3-B634-5F1AA1445840}">
      <dgm:prSet/>
      <dgm:spPr/>
      <dgm:t>
        <a:bodyPr/>
        <a:lstStyle/>
        <a:p>
          <a:endParaRPr lang="sv-SE"/>
        </a:p>
      </dgm:t>
    </dgm:pt>
    <dgm:pt modelId="{B3AC0A33-7AB2-49C2-A41A-8EC279383B36}">
      <dgm:prSet/>
      <dgm:spPr/>
      <dgm:t>
        <a:bodyPr/>
        <a:lstStyle/>
        <a:p>
          <a:r>
            <a:rPr lang="sv-SE" dirty="0" smtClean="0"/>
            <a:t>Kalendarium</a:t>
          </a:r>
          <a:endParaRPr lang="sv-SE" dirty="0"/>
        </a:p>
      </dgm:t>
    </dgm:pt>
    <dgm:pt modelId="{1889672D-5470-42A6-A29C-1462269916F4}" type="parTrans" cxnId="{91A493B9-153D-4765-B01A-E98411F4DE96}">
      <dgm:prSet/>
      <dgm:spPr/>
      <dgm:t>
        <a:bodyPr/>
        <a:lstStyle/>
        <a:p>
          <a:endParaRPr lang="sv-SE"/>
        </a:p>
      </dgm:t>
    </dgm:pt>
    <dgm:pt modelId="{C5511F26-EB20-47EC-A667-6B5F13839F21}" type="sibTrans" cxnId="{91A493B9-153D-4765-B01A-E98411F4DE96}">
      <dgm:prSet/>
      <dgm:spPr/>
      <dgm:t>
        <a:bodyPr/>
        <a:lstStyle/>
        <a:p>
          <a:endParaRPr lang="sv-SE"/>
        </a:p>
      </dgm:t>
    </dgm:pt>
    <dgm:pt modelId="{3CD2AC67-3A1D-4D26-9475-6691375D0028}">
      <dgm:prSet/>
      <dgm:spPr/>
      <dgm:t>
        <a:bodyPr/>
        <a:lstStyle/>
        <a:p>
          <a:r>
            <a:rPr lang="sv-SE" dirty="0" smtClean="0"/>
            <a:t>Bibliotek</a:t>
          </a:r>
          <a:endParaRPr lang="sv-SE" dirty="0"/>
        </a:p>
      </dgm:t>
    </dgm:pt>
    <dgm:pt modelId="{DFCB37ED-F0BA-4193-A877-215F630980EA}" type="parTrans" cxnId="{D06A43A5-91B1-4437-9C3E-F0FE92BFDAD7}">
      <dgm:prSet/>
      <dgm:spPr/>
      <dgm:t>
        <a:bodyPr/>
        <a:lstStyle/>
        <a:p>
          <a:endParaRPr lang="sv-SE"/>
        </a:p>
      </dgm:t>
    </dgm:pt>
    <dgm:pt modelId="{B21CA3AC-06C4-4C6F-BFA1-EA8F2616B4C4}" type="sibTrans" cxnId="{D06A43A5-91B1-4437-9C3E-F0FE92BFDAD7}">
      <dgm:prSet/>
      <dgm:spPr/>
      <dgm:t>
        <a:bodyPr/>
        <a:lstStyle/>
        <a:p>
          <a:endParaRPr lang="sv-SE"/>
        </a:p>
      </dgm:t>
    </dgm:pt>
    <dgm:pt modelId="{6FCF7306-58CD-403F-B7E3-D5DB124E0AD9}">
      <dgm:prSet/>
      <dgm:spPr/>
      <dgm:t>
        <a:bodyPr/>
        <a:lstStyle/>
        <a:p>
          <a:r>
            <a:rPr lang="sv-SE" dirty="0" smtClean="0"/>
            <a:t>Biljetter</a:t>
          </a:r>
          <a:endParaRPr lang="sv-SE" dirty="0"/>
        </a:p>
      </dgm:t>
    </dgm:pt>
    <dgm:pt modelId="{750A6279-071C-45D9-97FF-1EF2B959B68D}" type="parTrans" cxnId="{A036D63D-3C39-452D-B4E3-3355FFEA6FEF}">
      <dgm:prSet/>
      <dgm:spPr/>
      <dgm:t>
        <a:bodyPr/>
        <a:lstStyle/>
        <a:p>
          <a:endParaRPr lang="sv-SE"/>
        </a:p>
      </dgm:t>
    </dgm:pt>
    <dgm:pt modelId="{15E11B11-0E7D-4889-9A3E-246821AF6419}" type="sibTrans" cxnId="{A036D63D-3C39-452D-B4E3-3355FFEA6FEF}">
      <dgm:prSet/>
      <dgm:spPr/>
      <dgm:t>
        <a:bodyPr/>
        <a:lstStyle/>
        <a:p>
          <a:endParaRPr lang="sv-SE"/>
        </a:p>
      </dgm:t>
    </dgm:pt>
    <dgm:pt modelId="{CD136DB7-50C3-4440-8AC6-661E27EEC10E}">
      <dgm:prSet/>
      <dgm:spPr/>
      <dgm:t>
        <a:bodyPr/>
        <a:lstStyle/>
        <a:p>
          <a:r>
            <a:rPr lang="sv-SE" dirty="0" smtClean="0">
              <a:solidFill>
                <a:schemeClr val="tx1"/>
              </a:solidFill>
            </a:rPr>
            <a:t>Program för  e-demokrati under framtagning</a:t>
          </a:r>
          <a:endParaRPr lang="sv-SE" dirty="0">
            <a:solidFill>
              <a:schemeClr val="tx1"/>
            </a:solidFill>
          </a:endParaRPr>
        </a:p>
      </dgm:t>
    </dgm:pt>
    <dgm:pt modelId="{C54280A2-9302-457E-9A0D-388068D04F26}" type="parTrans" cxnId="{41465238-B097-4568-841B-FAF457862C6C}">
      <dgm:prSet/>
      <dgm:spPr/>
      <dgm:t>
        <a:bodyPr/>
        <a:lstStyle/>
        <a:p>
          <a:endParaRPr lang="sv-SE"/>
        </a:p>
      </dgm:t>
    </dgm:pt>
    <dgm:pt modelId="{D3DDED5E-FD9D-47E0-854E-B649A7620F57}" type="sibTrans" cxnId="{41465238-B097-4568-841B-FAF457862C6C}">
      <dgm:prSet/>
      <dgm:spPr/>
      <dgm:t>
        <a:bodyPr/>
        <a:lstStyle/>
        <a:p>
          <a:endParaRPr lang="sv-SE"/>
        </a:p>
      </dgm:t>
    </dgm:pt>
    <dgm:pt modelId="{45CA6E69-6F3A-48AA-A4C4-D21D09F29A72}">
      <dgm:prSet/>
      <dgm:spPr/>
      <dgm:t>
        <a:bodyPr/>
        <a:lstStyle/>
        <a:p>
          <a:r>
            <a:rPr lang="sv-SE" dirty="0" smtClean="0">
              <a:solidFill>
                <a:schemeClr val="tx1"/>
              </a:solidFill>
            </a:rPr>
            <a:t>Medborgardialog</a:t>
          </a:r>
          <a:endParaRPr lang="sv-SE" dirty="0">
            <a:solidFill>
              <a:schemeClr val="tx1"/>
            </a:solidFill>
          </a:endParaRPr>
        </a:p>
      </dgm:t>
    </dgm:pt>
    <dgm:pt modelId="{BC808901-54F5-47C5-94F3-3C7AC2CDFB62}" type="parTrans" cxnId="{FB0011B4-061E-4C1D-97AE-87C90C67AC3F}">
      <dgm:prSet/>
      <dgm:spPr/>
      <dgm:t>
        <a:bodyPr/>
        <a:lstStyle/>
        <a:p>
          <a:endParaRPr lang="sv-SE"/>
        </a:p>
      </dgm:t>
    </dgm:pt>
    <dgm:pt modelId="{9FA986F4-0803-485C-B341-E353A5BCDF03}" type="sibTrans" cxnId="{FB0011B4-061E-4C1D-97AE-87C90C67AC3F}">
      <dgm:prSet/>
      <dgm:spPr/>
      <dgm:t>
        <a:bodyPr/>
        <a:lstStyle/>
        <a:p>
          <a:endParaRPr lang="sv-SE"/>
        </a:p>
      </dgm:t>
    </dgm:pt>
    <dgm:pt modelId="{03F27BEF-D8F3-4E37-AAE0-697A1D9059DF}">
      <dgm:prSet/>
      <dgm:spPr/>
      <dgm:t>
        <a:bodyPr/>
        <a:lstStyle/>
        <a:p>
          <a:r>
            <a:rPr lang="sv-SE" dirty="0" smtClean="0">
              <a:solidFill>
                <a:schemeClr val="tx1"/>
              </a:solidFill>
            </a:rPr>
            <a:t>E-val för UFM</a:t>
          </a:r>
          <a:endParaRPr lang="sv-SE" dirty="0">
            <a:solidFill>
              <a:schemeClr val="tx1"/>
            </a:solidFill>
          </a:endParaRPr>
        </a:p>
      </dgm:t>
    </dgm:pt>
    <dgm:pt modelId="{13C3D526-62A1-4036-9809-1B066CA699B4}" type="parTrans" cxnId="{99D726D5-85D0-4513-BBF7-D8DBB791F20A}">
      <dgm:prSet/>
      <dgm:spPr/>
      <dgm:t>
        <a:bodyPr/>
        <a:lstStyle/>
        <a:p>
          <a:endParaRPr lang="sv-SE"/>
        </a:p>
      </dgm:t>
    </dgm:pt>
    <dgm:pt modelId="{6E12F0BA-5CC8-4084-82E9-1C610E5EDAE4}" type="sibTrans" cxnId="{99D726D5-85D0-4513-BBF7-D8DBB791F20A}">
      <dgm:prSet/>
      <dgm:spPr/>
      <dgm:t>
        <a:bodyPr/>
        <a:lstStyle/>
        <a:p>
          <a:endParaRPr lang="sv-SE"/>
        </a:p>
      </dgm:t>
    </dgm:pt>
    <dgm:pt modelId="{21D03857-0781-4FD8-846B-9F5C9CC7651B}">
      <dgm:prSet phldrT="[Text]"/>
      <dgm:spPr/>
      <dgm:t>
        <a:bodyPr/>
        <a:lstStyle/>
        <a:p>
          <a:r>
            <a:rPr lang="sv-SE" dirty="0" smtClean="0"/>
            <a:t>Öppna data</a:t>
          </a:r>
          <a:endParaRPr lang="sv-SE" dirty="0"/>
        </a:p>
      </dgm:t>
    </dgm:pt>
    <dgm:pt modelId="{2042AD2F-2F71-4A1C-BC25-FC9A642013AD}" type="parTrans" cxnId="{377EBF33-E7EC-4CCB-8A9C-9E1E660B587C}">
      <dgm:prSet/>
      <dgm:spPr/>
      <dgm:t>
        <a:bodyPr/>
        <a:lstStyle/>
        <a:p>
          <a:endParaRPr lang="sv-SE"/>
        </a:p>
      </dgm:t>
    </dgm:pt>
    <dgm:pt modelId="{F4633DB3-D6AA-4B96-8C22-8BA7E6F63460}" type="sibTrans" cxnId="{377EBF33-E7EC-4CCB-8A9C-9E1E660B587C}">
      <dgm:prSet/>
      <dgm:spPr/>
      <dgm:t>
        <a:bodyPr/>
        <a:lstStyle/>
        <a:p>
          <a:endParaRPr lang="sv-SE"/>
        </a:p>
      </dgm:t>
    </dgm:pt>
    <dgm:pt modelId="{3578A330-ACA1-4F08-951C-97392DF71EE9}">
      <dgm:prSet phldrT="[Text]"/>
      <dgm:spPr/>
      <dgm:t>
        <a:bodyPr/>
        <a:lstStyle/>
        <a:p>
          <a:r>
            <a:rPr lang="sv-SE" dirty="0" smtClean="0"/>
            <a:t>E-tjänster ansökan</a:t>
          </a:r>
          <a:endParaRPr lang="sv-SE" dirty="0"/>
        </a:p>
      </dgm:t>
    </dgm:pt>
    <dgm:pt modelId="{E50A87B5-E036-46DC-BED6-678F33CC8AF5}" type="parTrans" cxnId="{50F4AAB8-25D3-434D-A63E-2A11B21F46E4}">
      <dgm:prSet/>
      <dgm:spPr/>
      <dgm:t>
        <a:bodyPr/>
        <a:lstStyle/>
        <a:p>
          <a:endParaRPr lang="sv-SE"/>
        </a:p>
      </dgm:t>
    </dgm:pt>
    <dgm:pt modelId="{C21EB0A3-CC05-4649-B37B-2F254884F888}" type="sibTrans" cxnId="{50F4AAB8-25D3-434D-A63E-2A11B21F46E4}">
      <dgm:prSet/>
      <dgm:spPr/>
      <dgm:t>
        <a:bodyPr/>
        <a:lstStyle/>
        <a:p>
          <a:endParaRPr lang="sv-SE"/>
        </a:p>
      </dgm:t>
    </dgm:pt>
    <dgm:pt modelId="{31EEF7B8-D35B-44EB-B3E6-1E535202DDC5}">
      <dgm:prSet phldrT="[Text]"/>
      <dgm:spPr/>
      <dgm:t>
        <a:bodyPr/>
        <a:lstStyle/>
        <a:p>
          <a:r>
            <a:rPr lang="sv-SE" dirty="0" smtClean="0"/>
            <a:t>E-tjänster anmälan</a:t>
          </a:r>
          <a:endParaRPr lang="sv-SE" dirty="0"/>
        </a:p>
      </dgm:t>
    </dgm:pt>
    <dgm:pt modelId="{74D522E6-972A-49F0-BE2D-6A1980631F2B}" type="parTrans" cxnId="{6CAEED0D-C78C-405F-A921-0D210C00DBDD}">
      <dgm:prSet/>
      <dgm:spPr/>
      <dgm:t>
        <a:bodyPr/>
        <a:lstStyle/>
        <a:p>
          <a:endParaRPr lang="sv-SE"/>
        </a:p>
      </dgm:t>
    </dgm:pt>
    <dgm:pt modelId="{C08D17AD-8CA0-4623-ACFF-3EF397F9534C}" type="sibTrans" cxnId="{6CAEED0D-C78C-405F-A921-0D210C00DBDD}">
      <dgm:prSet/>
      <dgm:spPr/>
      <dgm:t>
        <a:bodyPr/>
        <a:lstStyle/>
        <a:p>
          <a:endParaRPr lang="sv-SE"/>
        </a:p>
      </dgm:t>
    </dgm:pt>
    <dgm:pt modelId="{311CDAF4-101C-4DB0-929D-644CB848F7AC}">
      <dgm:prSet phldrT="[Text]"/>
      <dgm:spPr/>
      <dgm:t>
        <a:bodyPr/>
        <a:lstStyle/>
        <a:p>
          <a:r>
            <a:rPr lang="sv-SE" dirty="0" smtClean="0"/>
            <a:t>Processtyrning</a:t>
          </a:r>
          <a:endParaRPr lang="sv-SE" dirty="0"/>
        </a:p>
      </dgm:t>
    </dgm:pt>
    <dgm:pt modelId="{B7275E54-BD84-413C-BFC5-B6B6C644FB39}" type="sibTrans" cxnId="{3AED06BE-0A91-4E95-A698-C1355F8481B8}">
      <dgm:prSet/>
      <dgm:spPr/>
      <dgm:t>
        <a:bodyPr/>
        <a:lstStyle/>
        <a:p>
          <a:endParaRPr lang="sv-SE"/>
        </a:p>
      </dgm:t>
    </dgm:pt>
    <dgm:pt modelId="{3B19B7AD-D94E-4F54-9041-DE055FE7CED5}" type="parTrans" cxnId="{3AED06BE-0A91-4E95-A698-C1355F8481B8}">
      <dgm:prSet/>
      <dgm:spPr/>
      <dgm:t>
        <a:bodyPr/>
        <a:lstStyle/>
        <a:p>
          <a:endParaRPr lang="sv-SE"/>
        </a:p>
      </dgm:t>
    </dgm:pt>
    <dgm:pt modelId="{C9188428-525A-4373-A920-6011084B5B8F}">
      <dgm:prSet phldrT="[Text]"/>
      <dgm:spPr/>
      <dgm:t>
        <a:bodyPr/>
        <a:lstStyle/>
        <a:p>
          <a:endParaRPr lang="sv-SE" dirty="0"/>
        </a:p>
      </dgm:t>
    </dgm:pt>
    <dgm:pt modelId="{45D4B3F1-B42C-4F21-BC6E-B5AC4BD178E2}" type="sibTrans" cxnId="{3923898F-FAFA-472F-983D-93FE61304497}">
      <dgm:prSet/>
      <dgm:spPr/>
      <dgm:t>
        <a:bodyPr/>
        <a:lstStyle/>
        <a:p>
          <a:endParaRPr lang="sv-SE"/>
        </a:p>
      </dgm:t>
    </dgm:pt>
    <dgm:pt modelId="{014B4FE3-2CB7-494B-B0CC-4EC4FD9C7B60}" type="parTrans" cxnId="{3923898F-FAFA-472F-983D-93FE61304497}">
      <dgm:prSet/>
      <dgm:spPr/>
      <dgm:t>
        <a:bodyPr/>
        <a:lstStyle/>
        <a:p>
          <a:endParaRPr lang="sv-SE"/>
        </a:p>
      </dgm:t>
    </dgm:pt>
    <dgm:pt modelId="{A08E8E56-221D-4C80-A0EC-63333FE11304}" type="pres">
      <dgm:prSet presAssocID="{AF35AF3A-4708-4EAB-81D5-07AA912F9C18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sv-SE"/>
        </a:p>
      </dgm:t>
    </dgm:pt>
    <dgm:pt modelId="{027C7650-3C4B-40A8-B504-71E57C0327D7}" type="pres">
      <dgm:prSet presAssocID="{AF35AF3A-4708-4EAB-81D5-07AA912F9C18}" presName="fgShape" presStyleLbl="fgShp" presStyleIdx="0" presStyleCnt="1" custLinFactNeighborX="-1334" custLinFactNeighborY="-5555"/>
      <dgm:spPr/>
    </dgm:pt>
    <dgm:pt modelId="{8AEE0015-9602-4DCE-928B-BD98DC8C7151}" type="pres">
      <dgm:prSet presAssocID="{AF35AF3A-4708-4EAB-81D5-07AA912F9C18}" presName="linComp" presStyleCnt="0"/>
      <dgm:spPr/>
    </dgm:pt>
    <dgm:pt modelId="{5A579AD4-1788-4230-ADE6-75BD3ABC80A6}" type="pres">
      <dgm:prSet presAssocID="{F54ED0A8-70D4-4CA9-84D0-AEE128F2DB11}" presName="compNode" presStyleCnt="0"/>
      <dgm:spPr/>
    </dgm:pt>
    <dgm:pt modelId="{CE6516C4-7EED-463B-B92F-E0170D173331}" type="pres">
      <dgm:prSet presAssocID="{F54ED0A8-70D4-4CA9-84D0-AEE128F2DB11}" presName="bkgdShape" presStyleLbl="node1" presStyleIdx="0" presStyleCnt="5" custLinFactNeighborY="531"/>
      <dgm:spPr/>
      <dgm:t>
        <a:bodyPr/>
        <a:lstStyle/>
        <a:p>
          <a:endParaRPr lang="sv-SE"/>
        </a:p>
      </dgm:t>
    </dgm:pt>
    <dgm:pt modelId="{6AAF7524-8791-49A1-860D-C7F196F3C517}" type="pres">
      <dgm:prSet presAssocID="{F54ED0A8-70D4-4CA9-84D0-AEE128F2DB11}" presName="nodeTx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AE20FE70-1FDB-4FD2-AEF2-6BD6C5861BC0}" type="pres">
      <dgm:prSet presAssocID="{F54ED0A8-70D4-4CA9-84D0-AEE128F2DB11}" presName="invisiNode" presStyleLbl="node1" presStyleIdx="0" presStyleCnt="5"/>
      <dgm:spPr/>
    </dgm:pt>
    <dgm:pt modelId="{0E4B73AB-5164-489F-A8E5-540F37759307}" type="pres">
      <dgm:prSet presAssocID="{F54ED0A8-70D4-4CA9-84D0-AEE128F2DB11}" presName="imagNode" presStyleLbl="fgImgPlace1" presStyleIdx="0" presStyleCnt="5" custLinFactNeighborY="5190"/>
      <dgm:spPr/>
    </dgm:pt>
    <dgm:pt modelId="{65C4436C-F188-4EFE-B390-80AB3A00FAF2}" type="pres">
      <dgm:prSet presAssocID="{FBB8C3EA-FAA5-407A-8075-7914A74CC65A}" presName="sibTrans" presStyleLbl="sibTrans2D1" presStyleIdx="0" presStyleCnt="0"/>
      <dgm:spPr/>
      <dgm:t>
        <a:bodyPr/>
        <a:lstStyle/>
        <a:p>
          <a:endParaRPr lang="sv-SE"/>
        </a:p>
      </dgm:t>
    </dgm:pt>
    <dgm:pt modelId="{80BC8141-E5AE-47DA-8200-9878B8EF80FC}" type="pres">
      <dgm:prSet presAssocID="{9B4D3181-7AD6-4739-BBA0-8BBBFDC14F8D}" presName="compNode" presStyleCnt="0"/>
      <dgm:spPr/>
    </dgm:pt>
    <dgm:pt modelId="{49ED487B-9E20-44B5-8C9F-5C3600929D68}" type="pres">
      <dgm:prSet presAssocID="{9B4D3181-7AD6-4739-BBA0-8BBBFDC14F8D}" presName="bkgdShape" presStyleLbl="node1" presStyleIdx="1" presStyleCnt="5" custLinFactNeighborY="531"/>
      <dgm:spPr/>
      <dgm:t>
        <a:bodyPr/>
        <a:lstStyle/>
        <a:p>
          <a:endParaRPr lang="sv-SE"/>
        </a:p>
      </dgm:t>
    </dgm:pt>
    <dgm:pt modelId="{79BCF649-48D9-4826-A596-8CB9ECFAA7EC}" type="pres">
      <dgm:prSet presAssocID="{9B4D3181-7AD6-4739-BBA0-8BBBFDC14F8D}" presName="nodeTx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156DEE77-9087-41F0-AC93-C92A6B12EF72}" type="pres">
      <dgm:prSet presAssocID="{9B4D3181-7AD6-4739-BBA0-8BBBFDC14F8D}" presName="invisiNode" presStyleLbl="node1" presStyleIdx="1" presStyleCnt="5"/>
      <dgm:spPr/>
    </dgm:pt>
    <dgm:pt modelId="{D8E3FC4E-3C61-4094-9FBA-03D509A9F864}" type="pres">
      <dgm:prSet presAssocID="{9B4D3181-7AD6-4739-BBA0-8BBBFDC14F8D}" presName="imagNode" presStyleLbl="fgImgPlace1" presStyleIdx="1" presStyleCnt="5" custLinFactNeighborY="5190"/>
      <dgm:spPr/>
    </dgm:pt>
    <dgm:pt modelId="{72B4024A-CEAB-4782-B422-BF37AAE83A58}" type="pres">
      <dgm:prSet presAssocID="{B2A25A36-C21A-4089-993F-304B5158643B}" presName="sibTrans" presStyleLbl="sibTrans2D1" presStyleIdx="0" presStyleCnt="0"/>
      <dgm:spPr/>
      <dgm:t>
        <a:bodyPr/>
        <a:lstStyle/>
        <a:p>
          <a:endParaRPr lang="sv-SE"/>
        </a:p>
      </dgm:t>
    </dgm:pt>
    <dgm:pt modelId="{5E83B2A6-1CC8-4D04-A4C5-BFFB53669235}" type="pres">
      <dgm:prSet presAssocID="{5CDF1789-AAFA-4553-8E6B-1EB8706B917F}" presName="compNode" presStyleCnt="0"/>
      <dgm:spPr/>
    </dgm:pt>
    <dgm:pt modelId="{5AACF884-6082-43C5-908F-CBB447D9CDFB}" type="pres">
      <dgm:prSet presAssocID="{5CDF1789-AAFA-4553-8E6B-1EB8706B917F}" presName="bkgdShape" presStyleLbl="node1" presStyleIdx="2" presStyleCnt="5" custLinFactNeighborY="531"/>
      <dgm:spPr/>
      <dgm:t>
        <a:bodyPr/>
        <a:lstStyle/>
        <a:p>
          <a:endParaRPr lang="sv-SE"/>
        </a:p>
      </dgm:t>
    </dgm:pt>
    <dgm:pt modelId="{43F0FDBA-00CF-4945-9AE5-201FF0E21C4D}" type="pres">
      <dgm:prSet presAssocID="{5CDF1789-AAFA-4553-8E6B-1EB8706B917F}" presName="nodeTx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D1B6935B-4716-40CB-9177-9943BFBF28CA}" type="pres">
      <dgm:prSet presAssocID="{5CDF1789-AAFA-4553-8E6B-1EB8706B917F}" presName="invisiNode" presStyleLbl="node1" presStyleIdx="2" presStyleCnt="5"/>
      <dgm:spPr/>
    </dgm:pt>
    <dgm:pt modelId="{3E7EBEDC-8172-4D62-91CA-614EDD797A9D}" type="pres">
      <dgm:prSet presAssocID="{5CDF1789-AAFA-4553-8E6B-1EB8706B917F}" presName="imagNode" presStyleLbl="fgImgPlace1" presStyleIdx="2" presStyleCnt="5" custLinFactNeighborY="5190"/>
      <dgm:spPr/>
    </dgm:pt>
    <dgm:pt modelId="{20A39226-0A17-461D-BA4C-E0868A313051}" type="pres">
      <dgm:prSet presAssocID="{3ED66F1B-BC29-4D0E-B58A-02ECBC404F1C}" presName="sibTrans" presStyleLbl="sibTrans2D1" presStyleIdx="0" presStyleCnt="0"/>
      <dgm:spPr/>
      <dgm:t>
        <a:bodyPr/>
        <a:lstStyle/>
        <a:p>
          <a:endParaRPr lang="sv-SE"/>
        </a:p>
      </dgm:t>
    </dgm:pt>
    <dgm:pt modelId="{2839CB42-7DFD-4BB8-B58B-C717B656C91E}" type="pres">
      <dgm:prSet presAssocID="{273F91B3-E122-40F8-BA79-C7933810B2F5}" presName="compNode" presStyleCnt="0"/>
      <dgm:spPr/>
    </dgm:pt>
    <dgm:pt modelId="{4833BFBC-01C9-4C85-BC4D-2F5E01DC1B03}" type="pres">
      <dgm:prSet presAssocID="{273F91B3-E122-40F8-BA79-C7933810B2F5}" presName="bkgdShape" presStyleLbl="node1" presStyleIdx="3" presStyleCnt="5" custLinFactNeighborY="531"/>
      <dgm:spPr/>
      <dgm:t>
        <a:bodyPr/>
        <a:lstStyle/>
        <a:p>
          <a:endParaRPr lang="sv-SE"/>
        </a:p>
      </dgm:t>
    </dgm:pt>
    <dgm:pt modelId="{A0C12BEA-4720-44E1-A76C-C03BBB2F407D}" type="pres">
      <dgm:prSet presAssocID="{273F91B3-E122-40F8-BA79-C7933810B2F5}" presName="nodeTx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04A96524-2D62-4835-8FD6-D73FD4630BCD}" type="pres">
      <dgm:prSet presAssocID="{273F91B3-E122-40F8-BA79-C7933810B2F5}" presName="invisiNode" presStyleLbl="node1" presStyleIdx="3" presStyleCnt="5"/>
      <dgm:spPr/>
    </dgm:pt>
    <dgm:pt modelId="{98B1D7BD-1134-4319-A1D9-0E93C91DCCD9}" type="pres">
      <dgm:prSet presAssocID="{273F91B3-E122-40F8-BA79-C7933810B2F5}" presName="imagNode" presStyleLbl="fgImgPlace1" presStyleIdx="3" presStyleCnt="5" custLinFactNeighborY="5190"/>
      <dgm:spPr/>
    </dgm:pt>
    <dgm:pt modelId="{265B2FD3-02E5-4F8D-9652-2A01915C2847}" type="pres">
      <dgm:prSet presAssocID="{34D572F1-7233-4926-8F12-2FF773A73FC6}" presName="sibTrans" presStyleLbl="sibTrans2D1" presStyleIdx="0" presStyleCnt="0"/>
      <dgm:spPr/>
      <dgm:t>
        <a:bodyPr/>
        <a:lstStyle/>
        <a:p>
          <a:endParaRPr lang="sv-SE"/>
        </a:p>
      </dgm:t>
    </dgm:pt>
    <dgm:pt modelId="{B00FF4FD-3054-495A-8322-7F12CF5555D3}" type="pres">
      <dgm:prSet presAssocID="{C3D80E3D-AD4B-43BA-BB7B-737452059EC4}" presName="compNode" presStyleCnt="0"/>
      <dgm:spPr/>
    </dgm:pt>
    <dgm:pt modelId="{B814E40D-D5FF-46B3-B2AD-8B4C881723A0}" type="pres">
      <dgm:prSet presAssocID="{C3D80E3D-AD4B-43BA-BB7B-737452059EC4}" presName="bkgdShape" presStyleLbl="node1" presStyleIdx="4" presStyleCnt="5" custLinFactNeighborX="-1122" custLinFactNeighborY="531"/>
      <dgm:spPr/>
      <dgm:t>
        <a:bodyPr/>
        <a:lstStyle/>
        <a:p>
          <a:endParaRPr lang="sv-SE"/>
        </a:p>
      </dgm:t>
    </dgm:pt>
    <dgm:pt modelId="{0D3F12CA-B93E-4EFD-9FDC-90AEBA8A9638}" type="pres">
      <dgm:prSet presAssocID="{C3D80E3D-AD4B-43BA-BB7B-737452059EC4}" presName="nodeTx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C981AABC-0E04-4C4F-B3A1-198674684F41}" type="pres">
      <dgm:prSet presAssocID="{C3D80E3D-AD4B-43BA-BB7B-737452059EC4}" presName="invisiNode" presStyleLbl="node1" presStyleIdx="4" presStyleCnt="5"/>
      <dgm:spPr/>
    </dgm:pt>
    <dgm:pt modelId="{32462A31-EE31-401D-A3B1-A0139B0EB982}" type="pres">
      <dgm:prSet presAssocID="{C3D80E3D-AD4B-43BA-BB7B-737452059EC4}" presName="imagNode" presStyleLbl="fgImgPlace1" presStyleIdx="4" presStyleCnt="5" custLinFactNeighborY="5190"/>
      <dgm:spPr/>
    </dgm:pt>
  </dgm:ptLst>
  <dgm:cxnLst>
    <dgm:cxn modelId="{41465238-B097-4568-841B-FAF457862C6C}" srcId="{C3D80E3D-AD4B-43BA-BB7B-737452059EC4}" destId="{CD136DB7-50C3-4440-8AC6-661E27EEC10E}" srcOrd="0" destOrd="0" parTransId="{C54280A2-9302-457E-9A0D-388068D04F26}" sibTransId="{D3DDED5E-FD9D-47E0-854E-B649A7620F57}"/>
    <dgm:cxn modelId="{3B82B336-D502-49E8-8565-BE56E08FC733}" type="presOf" srcId="{A1DDAD65-37ED-4633-8778-BA184CF4E04A}" destId="{CE6516C4-7EED-463B-B92F-E0170D173331}" srcOrd="0" destOrd="3" presId="urn:microsoft.com/office/officeart/2005/8/layout/hList7"/>
    <dgm:cxn modelId="{4337C6FD-09CC-4CE1-8218-24126E5D9AF2}" srcId="{AF35AF3A-4708-4EAB-81D5-07AA912F9C18}" destId="{C3D80E3D-AD4B-43BA-BB7B-737452059EC4}" srcOrd="4" destOrd="0" parTransId="{5104223C-C8A3-4267-A725-74864BFD3AFA}" sibTransId="{F15FBAE7-3594-49DD-9671-60F8F9A024C1}"/>
    <dgm:cxn modelId="{91A493B9-153D-4765-B01A-E98411F4DE96}" srcId="{273F91B3-E122-40F8-BA79-C7933810B2F5}" destId="{B3AC0A33-7AB2-49C2-A41A-8EC279383B36}" srcOrd="2" destOrd="0" parTransId="{1889672D-5470-42A6-A29C-1462269916F4}" sibTransId="{C5511F26-EB20-47EC-A667-6B5F13839F21}"/>
    <dgm:cxn modelId="{202F9C90-6D02-41C9-87C6-993B43C78D64}" type="presOf" srcId="{273F91B3-E122-40F8-BA79-C7933810B2F5}" destId="{A0C12BEA-4720-44E1-A76C-C03BBB2F407D}" srcOrd="1" destOrd="0" presId="urn:microsoft.com/office/officeart/2005/8/layout/hList7"/>
    <dgm:cxn modelId="{1A7C0BAF-E077-4FFF-A91B-21292A8DC4A8}" type="presOf" srcId="{3CD2AC67-3A1D-4D26-9475-6691375D0028}" destId="{A0C12BEA-4720-44E1-A76C-C03BBB2F407D}" srcOrd="1" destOrd="4" presId="urn:microsoft.com/office/officeart/2005/8/layout/hList7"/>
    <dgm:cxn modelId="{A276AA3F-96FF-436B-B917-7727DAAAB974}" srcId="{9B4D3181-7AD6-4739-BBA0-8BBBFDC14F8D}" destId="{08CE7235-2865-4478-A898-1C82F5070528}" srcOrd="3" destOrd="0" parTransId="{619F8C6D-30BB-45D0-B94D-4A40F0022935}" sibTransId="{7F35902B-EE2B-49DF-A8F2-8EF8C612FCBE}"/>
    <dgm:cxn modelId="{6E570037-E227-4561-9BAA-4BA066D36E00}" type="presOf" srcId="{F93AAD70-5728-4817-98FB-CCBD15AC7426}" destId="{6AAF7524-8791-49A1-860D-C7F196F3C517}" srcOrd="1" destOrd="4" presId="urn:microsoft.com/office/officeart/2005/8/layout/hList7"/>
    <dgm:cxn modelId="{582F7D8F-A7F1-45AB-8335-E20DBA7BBA22}" type="presOf" srcId="{311CDAF4-101C-4DB0-929D-644CB848F7AC}" destId="{CE6516C4-7EED-463B-B92F-E0170D173331}" srcOrd="0" destOrd="2" presId="urn:microsoft.com/office/officeart/2005/8/layout/hList7"/>
    <dgm:cxn modelId="{6CAEED0D-C78C-405F-A921-0D210C00DBDD}" srcId="{5CDF1789-AAFA-4553-8E6B-1EB8706B917F}" destId="{31EEF7B8-D35B-44EB-B3E6-1E535202DDC5}" srcOrd="3" destOrd="0" parTransId="{74D522E6-972A-49F0-BE2D-6A1980631F2B}" sibTransId="{C08D17AD-8CA0-4623-ACFF-3EF397F9534C}"/>
    <dgm:cxn modelId="{3C9FD8F6-AAA9-4704-83E4-C15C74A722FE}" type="presOf" srcId="{9B4D3181-7AD6-4739-BBA0-8BBBFDC14F8D}" destId="{49ED487B-9E20-44B5-8C9F-5C3600929D68}" srcOrd="0" destOrd="0" presId="urn:microsoft.com/office/officeart/2005/8/layout/hList7"/>
    <dgm:cxn modelId="{F7EF32A5-70C9-47A9-90C5-2360467627B2}" srcId="{AF35AF3A-4708-4EAB-81D5-07AA912F9C18}" destId="{9B4D3181-7AD6-4739-BBA0-8BBBFDC14F8D}" srcOrd="1" destOrd="0" parTransId="{E121622B-9226-471F-A126-25DB3B76B87F}" sibTransId="{B2A25A36-C21A-4089-993F-304B5158643B}"/>
    <dgm:cxn modelId="{8900D794-CD67-4744-8367-E4BD7F6C501C}" type="presOf" srcId="{AA02DD37-BFC6-45D1-8F48-496A6AD02960}" destId="{6AAF7524-8791-49A1-860D-C7F196F3C517}" srcOrd="1" destOrd="1" presId="urn:microsoft.com/office/officeart/2005/8/layout/hList7"/>
    <dgm:cxn modelId="{4D4B4A6B-783E-48C1-A5FF-814096120F61}" type="presOf" srcId="{FBB8C3EA-FAA5-407A-8075-7914A74CC65A}" destId="{65C4436C-F188-4EFE-B390-80AB3A00FAF2}" srcOrd="0" destOrd="0" presId="urn:microsoft.com/office/officeart/2005/8/layout/hList7"/>
    <dgm:cxn modelId="{148D5B8C-BA69-4BEE-BA28-3F0FD7B1652C}" type="presOf" srcId="{93705CD1-4589-4F2D-B266-0AA4750A8002}" destId="{A0C12BEA-4720-44E1-A76C-C03BBB2F407D}" srcOrd="1" destOrd="1" presId="urn:microsoft.com/office/officeart/2005/8/layout/hList7"/>
    <dgm:cxn modelId="{E4DFC65D-23FD-491E-8636-B676A4206EFE}" type="presOf" srcId="{45CA6E69-6F3A-48AA-A4C4-D21D09F29A72}" destId="{B814E40D-D5FF-46B3-B2AD-8B4C881723A0}" srcOrd="0" destOrd="2" presId="urn:microsoft.com/office/officeart/2005/8/layout/hList7"/>
    <dgm:cxn modelId="{AC08AA3E-6E0E-4AF9-B79C-58789EE16217}" type="presOf" srcId="{03F27BEF-D8F3-4E37-AAE0-697A1D9059DF}" destId="{B814E40D-D5FF-46B3-B2AD-8B4C881723A0}" srcOrd="0" destOrd="3" presId="urn:microsoft.com/office/officeart/2005/8/layout/hList7"/>
    <dgm:cxn modelId="{3C0EE33A-0CD2-4D15-9B09-C04D55DB935D}" srcId="{9B4D3181-7AD6-4739-BBA0-8BBBFDC14F8D}" destId="{2DA2ACEF-5137-471F-AAB3-947970D1F5DD}" srcOrd="1" destOrd="0" parTransId="{69E03B75-5CBE-43EC-8513-5DAD90948663}" sibTransId="{FD35BACA-5732-46D5-B6D9-8429E756AD2A}"/>
    <dgm:cxn modelId="{B67C9ABC-4ABC-4D39-9D67-B3434EB6CD8E}" type="presOf" srcId="{08CE7235-2865-4478-A898-1C82F5070528}" destId="{49ED487B-9E20-44B5-8C9F-5C3600929D68}" srcOrd="0" destOrd="4" presId="urn:microsoft.com/office/officeart/2005/8/layout/hList7"/>
    <dgm:cxn modelId="{087D0CD2-1058-433C-9BCB-2543AEDFAC3C}" type="presOf" srcId="{34D572F1-7233-4926-8F12-2FF773A73FC6}" destId="{265B2FD3-02E5-4F8D-9652-2A01915C2847}" srcOrd="0" destOrd="0" presId="urn:microsoft.com/office/officeart/2005/8/layout/hList7"/>
    <dgm:cxn modelId="{5071CEB7-01F1-4998-BACE-6D31122B8CE3}" type="presOf" srcId="{A1DDAD65-37ED-4633-8778-BA184CF4E04A}" destId="{6AAF7524-8791-49A1-860D-C7F196F3C517}" srcOrd="1" destOrd="3" presId="urn:microsoft.com/office/officeart/2005/8/layout/hList7"/>
    <dgm:cxn modelId="{6E25078A-7D7A-429C-A024-CDF0183D0376}" type="presOf" srcId="{C3D80E3D-AD4B-43BA-BB7B-737452059EC4}" destId="{B814E40D-D5FF-46B3-B2AD-8B4C881723A0}" srcOrd="0" destOrd="0" presId="urn:microsoft.com/office/officeart/2005/8/layout/hList7"/>
    <dgm:cxn modelId="{78021231-5026-4788-B38F-313B18AED304}" type="presOf" srcId="{2DA2ACEF-5137-471F-AAB3-947970D1F5DD}" destId="{49ED487B-9E20-44B5-8C9F-5C3600929D68}" srcOrd="0" destOrd="2" presId="urn:microsoft.com/office/officeart/2005/8/layout/hList7"/>
    <dgm:cxn modelId="{9776FA90-3991-42BA-82C0-C223B3152E61}" srcId="{F54ED0A8-70D4-4CA9-84D0-AEE128F2DB11}" destId="{BEEA0C6E-6C5E-441D-8CF6-CC9421D996AB}" srcOrd="4" destOrd="0" parTransId="{E205BBCB-90A1-4FC2-9F70-8A2B687D34CD}" sibTransId="{1261E282-010A-4DF0-9E3F-F918389A8E91}"/>
    <dgm:cxn modelId="{1B347B04-BB91-453E-A316-A31230CC19C0}" type="presOf" srcId="{3578A330-ACA1-4F08-951C-97392DF71EE9}" destId="{5AACF884-6082-43C5-908F-CBB447D9CDFB}" srcOrd="0" destOrd="3" presId="urn:microsoft.com/office/officeart/2005/8/layout/hList7"/>
    <dgm:cxn modelId="{590DC61F-8816-4D98-AA93-EE72FD7D518D}" type="presOf" srcId="{B2A25A36-C21A-4089-993F-304B5158643B}" destId="{72B4024A-CEAB-4782-B422-BF37AAE83A58}" srcOrd="0" destOrd="0" presId="urn:microsoft.com/office/officeart/2005/8/layout/hList7"/>
    <dgm:cxn modelId="{C3C58E55-7BC9-4C49-8582-F65339366851}" type="presOf" srcId="{BEEA0C6E-6C5E-441D-8CF6-CC9421D996AB}" destId="{CE6516C4-7EED-463B-B92F-E0170D173331}" srcOrd="0" destOrd="5" presId="urn:microsoft.com/office/officeart/2005/8/layout/hList7"/>
    <dgm:cxn modelId="{89E0E68A-22CF-40D9-9E91-B00BDA693CFE}" type="presOf" srcId="{0CC00C29-B2A6-4F3C-B869-9EFCF14BA92B}" destId="{79BCF649-48D9-4826-A596-8CB9ECFAA7EC}" srcOrd="1" destOrd="1" presId="urn:microsoft.com/office/officeart/2005/8/layout/hList7"/>
    <dgm:cxn modelId="{076D43C0-FEC4-4C66-9FBA-14A74C1A38BF}" type="presOf" srcId="{2DA2ACEF-5137-471F-AAB3-947970D1F5DD}" destId="{79BCF649-48D9-4826-A596-8CB9ECFAA7EC}" srcOrd="1" destOrd="2" presId="urn:microsoft.com/office/officeart/2005/8/layout/hList7"/>
    <dgm:cxn modelId="{7012183B-7FD2-42B0-9B2F-377FBB197BB7}" type="presOf" srcId="{F93AAD70-5728-4817-98FB-CCBD15AC7426}" destId="{CE6516C4-7EED-463B-B92F-E0170D173331}" srcOrd="0" destOrd="4" presId="urn:microsoft.com/office/officeart/2005/8/layout/hList7"/>
    <dgm:cxn modelId="{252189F8-EBEE-47E4-8671-8696FEDC16B0}" type="presOf" srcId="{6FCF7306-58CD-403F-B7E3-D5DB124E0AD9}" destId="{4833BFBC-01C9-4C85-BC4D-2F5E01DC1B03}" srcOrd="0" destOrd="5" presId="urn:microsoft.com/office/officeart/2005/8/layout/hList7"/>
    <dgm:cxn modelId="{FB0011B4-061E-4C1D-97AE-87C90C67AC3F}" srcId="{C3D80E3D-AD4B-43BA-BB7B-737452059EC4}" destId="{45CA6E69-6F3A-48AA-A4C4-D21D09F29A72}" srcOrd="1" destOrd="0" parTransId="{BC808901-54F5-47C5-94F3-3C7AC2CDFB62}" sibTransId="{9FA986F4-0803-485C-B341-E353A5BCDF03}"/>
    <dgm:cxn modelId="{1B995F3E-6B08-41A2-95B3-B872959E19FA}" srcId="{AF35AF3A-4708-4EAB-81D5-07AA912F9C18}" destId="{5CDF1789-AAFA-4553-8E6B-1EB8706B917F}" srcOrd="2" destOrd="0" parTransId="{A303F1A0-691D-471F-AAC3-58286FFF3F53}" sibTransId="{3ED66F1B-BC29-4D0E-B58A-02ECBC404F1C}"/>
    <dgm:cxn modelId="{FEC24C1A-78DB-4110-8BD9-494C9DA883C6}" type="presOf" srcId="{93705CD1-4589-4F2D-B266-0AA4750A8002}" destId="{4833BFBC-01C9-4C85-BC4D-2F5E01DC1B03}" srcOrd="0" destOrd="1" presId="urn:microsoft.com/office/officeart/2005/8/layout/hList7"/>
    <dgm:cxn modelId="{332D593E-BEC5-48FF-A61C-EB5C1BDFC8F1}" type="presOf" srcId="{AA810D5F-A199-489A-9E2E-B175AFE9D591}" destId="{49ED487B-9E20-44B5-8C9F-5C3600929D68}" srcOrd="0" destOrd="3" presId="urn:microsoft.com/office/officeart/2005/8/layout/hList7"/>
    <dgm:cxn modelId="{D5BFFE0B-2713-41BA-B024-DAD7DC3AAB97}" type="presOf" srcId="{31EEF7B8-D35B-44EB-B3E6-1E535202DDC5}" destId="{5AACF884-6082-43C5-908F-CBB447D9CDFB}" srcOrd="0" destOrd="4" presId="urn:microsoft.com/office/officeart/2005/8/layout/hList7"/>
    <dgm:cxn modelId="{88AA7D51-17D0-4603-AD85-9EDB984880C8}" type="presOf" srcId="{F54ED0A8-70D4-4CA9-84D0-AEE128F2DB11}" destId="{CE6516C4-7EED-463B-B92F-E0170D173331}" srcOrd="0" destOrd="0" presId="urn:microsoft.com/office/officeart/2005/8/layout/hList7"/>
    <dgm:cxn modelId="{5D881686-D575-4E31-AF35-430CFDB52DCB}" type="presOf" srcId="{B3AC0A33-7AB2-49C2-A41A-8EC279383B36}" destId="{4833BFBC-01C9-4C85-BC4D-2F5E01DC1B03}" srcOrd="0" destOrd="3" presId="urn:microsoft.com/office/officeart/2005/8/layout/hList7"/>
    <dgm:cxn modelId="{58EA1D97-5228-488C-8C41-F00A4505E101}" type="presOf" srcId="{B3AC0A33-7AB2-49C2-A41A-8EC279383B36}" destId="{A0C12BEA-4720-44E1-A76C-C03BBB2F407D}" srcOrd="1" destOrd="3" presId="urn:microsoft.com/office/officeart/2005/8/layout/hList7"/>
    <dgm:cxn modelId="{CF1085F5-1A69-47F3-B634-5F1AA1445840}" srcId="{273F91B3-E122-40F8-BA79-C7933810B2F5}" destId="{C46DA3D2-8300-4374-8B8A-E7F3563D4057}" srcOrd="1" destOrd="0" parTransId="{4D75B3A7-2E4C-4741-978B-BD4AC597CD5F}" sibTransId="{CDE0ABD3-2523-42F3-A901-3607D90F4293}"/>
    <dgm:cxn modelId="{8669F6F8-E9B4-44BC-AE61-66FAA16A348B}" srcId="{9B4D3181-7AD6-4739-BBA0-8BBBFDC14F8D}" destId="{AA810D5F-A199-489A-9E2E-B175AFE9D591}" srcOrd="2" destOrd="0" parTransId="{B4CBD2F0-1579-416E-83EA-F9AED6BFED32}" sibTransId="{6D0838A2-0B61-498C-82F2-143022639544}"/>
    <dgm:cxn modelId="{666650D6-CF00-47D0-BE84-264D69C2C5C9}" type="presOf" srcId="{C3D80E3D-AD4B-43BA-BB7B-737452059EC4}" destId="{0D3F12CA-B93E-4EFD-9FDC-90AEBA8A9638}" srcOrd="1" destOrd="0" presId="urn:microsoft.com/office/officeart/2005/8/layout/hList7"/>
    <dgm:cxn modelId="{E3A48289-7167-40BE-9465-B3CA608F9AF9}" srcId="{273F91B3-E122-40F8-BA79-C7933810B2F5}" destId="{93705CD1-4589-4F2D-B266-0AA4750A8002}" srcOrd="0" destOrd="0" parTransId="{CA3D8573-4294-43FC-888F-9EDE3B117BD0}" sibTransId="{11656938-57C8-4857-9A52-D92704F4C75E}"/>
    <dgm:cxn modelId="{9BCAF351-FAA6-43E5-B5C8-6D03944F3D79}" type="presOf" srcId="{273F91B3-E122-40F8-BA79-C7933810B2F5}" destId="{4833BFBC-01C9-4C85-BC4D-2F5E01DC1B03}" srcOrd="0" destOrd="0" presId="urn:microsoft.com/office/officeart/2005/8/layout/hList7"/>
    <dgm:cxn modelId="{C1B400E0-99BF-4030-B479-27F62EE33E66}" type="presOf" srcId="{9B4D3181-7AD6-4739-BBA0-8BBBFDC14F8D}" destId="{79BCF649-48D9-4826-A596-8CB9ECFAA7EC}" srcOrd="1" destOrd="0" presId="urn:microsoft.com/office/officeart/2005/8/layout/hList7"/>
    <dgm:cxn modelId="{02CB9FC8-CA51-4974-8FEB-B04D4F1B4C4C}" srcId="{AF35AF3A-4708-4EAB-81D5-07AA912F9C18}" destId="{F54ED0A8-70D4-4CA9-84D0-AEE128F2DB11}" srcOrd="0" destOrd="0" parTransId="{46D35486-D63A-4395-B8AE-CDACB4974DD6}" sibTransId="{FBB8C3EA-FAA5-407A-8075-7914A74CC65A}"/>
    <dgm:cxn modelId="{79C75CA0-409F-44D1-BED0-8D08621AE2F3}" type="presOf" srcId="{F54ED0A8-70D4-4CA9-84D0-AEE128F2DB11}" destId="{6AAF7524-8791-49A1-860D-C7F196F3C517}" srcOrd="1" destOrd="0" presId="urn:microsoft.com/office/officeart/2005/8/layout/hList7"/>
    <dgm:cxn modelId="{B76BCC41-F40F-41FD-B9B0-A604D96B00D0}" type="presOf" srcId="{AF35AF3A-4708-4EAB-81D5-07AA912F9C18}" destId="{A08E8E56-221D-4C80-A0EC-63333FE11304}" srcOrd="0" destOrd="0" presId="urn:microsoft.com/office/officeart/2005/8/layout/hList7"/>
    <dgm:cxn modelId="{A036D63D-3C39-452D-B4E3-3355FFEA6FEF}" srcId="{273F91B3-E122-40F8-BA79-C7933810B2F5}" destId="{6FCF7306-58CD-403F-B7E3-D5DB124E0AD9}" srcOrd="4" destOrd="0" parTransId="{750A6279-071C-45D9-97FF-1EF2B959B68D}" sibTransId="{15E11B11-0E7D-4889-9A3E-246821AF6419}"/>
    <dgm:cxn modelId="{E6353257-619B-4C48-8065-31184F11BD46}" type="presOf" srcId="{C46DA3D2-8300-4374-8B8A-E7F3563D4057}" destId="{A0C12BEA-4720-44E1-A76C-C03BBB2F407D}" srcOrd="1" destOrd="2" presId="urn:microsoft.com/office/officeart/2005/8/layout/hList7"/>
    <dgm:cxn modelId="{8B35382B-E338-4514-85C0-0554CB0DE766}" type="presOf" srcId="{C9188428-525A-4373-A920-6011084B5B8F}" destId="{CE6516C4-7EED-463B-B92F-E0170D173331}" srcOrd="0" destOrd="6" presId="urn:microsoft.com/office/officeart/2005/8/layout/hList7"/>
    <dgm:cxn modelId="{3281E6E6-68AF-40C7-A653-55669A58D1DD}" type="presOf" srcId="{6FCF7306-58CD-403F-B7E3-D5DB124E0AD9}" destId="{A0C12BEA-4720-44E1-A76C-C03BBB2F407D}" srcOrd="1" destOrd="5" presId="urn:microsoft.com/office/officeart/2005/8/layout/hList7"/>
    <dgm:cxn modelId="{96603B9F-AA04-4D0D-B53F-ACE91D988EC1}" type="presOf" srcId="{3ED66F1B-BC29-4D0E-B58A-02ECBC404F1C}" destId="{20A39226-0A17-461D-BA4C-E0868A313051}" srcOrd="0" destOrd="0" presId="urn:microsoft.com/office/officeart/2005/8/layout/hList7"/>
    <dgm:cxn modelId="{99D726D5-85D0-4513-BBF7-D8DBB791F20A}" srcId="{C3D80E3D-AD4B-43BA-BB7B-737452059EC4}" destId="{03F27BEF-D8F3-4E37-AAE0-697A1D9059DF}" srcOrd="2" destOrd="0" parTransId="{13C3D526-62A1-4036-9809-1B066CA699B4}" sibTransId="{6E12F0BA-5CC8-4084-82E9-1C610E5EDAE4}"/>
    <dgm:cxn modelId="{7CE56EF7-F0DF-48DC-80F6-DB778E0F5316}" srcId="{F54ED0A8-70D4-4CA9-84D0-AEE128F2DB11}" destId="{AA02DD37-BFC6-45D1-8F48-496A6AD02960}" srcOrd="0" destOrd="0" parTransId="{F7083C61-BD1D-4BF9-ADCD-EBE3196C27A7}" sibTransId="{3087AEB3-6DE7-4ADF-AEBE-EA2EF9F633CC}"/>
    <dgm:cxn modelId="{43CEABA5-42E2-46D8-AB1E-DBACC62A7D5E}" type="presOf" srcId="{CD136DB7-50C3-4440-8AC6-661E27EEC10E}" destId="{B814E40D-D5FF-46B3-B2AD-8B4C881723A0}" srcOrd="0" destOrd="1" presId="urn:microsoft.com/office/officeart/2005/8/layout/hList7"/>
    <dgm:cxn modelId="{3AED06BE-0A91-4E95-A698-C1355F8481B8}" srcId="{F54ED0A8-70D4-4CA9-84D0-AEE128F2DB11}" destId="{311CDAF4-101C-4DB0-929D-644CB848F7AC}" srcOrd="1" destOrd="0" parTransId="{3B19B7AD-D94E-4F54-9041-DE055FE7CED5}" sibTransId="{B7275E54-BD84-413C-BFC5-B6B6C644FB39}"/>
    <dgm:cxn modelId="{098500FB-1928-48A8-80B8-90D9A042627C}" type="presOf" srcId="{311CDAF4-101C-4DB0-929D-644CB848F7AC}" destId="{6AAF7524-8791-49A1-860D-C7F196F3C517}" srcOrd="1" destOrd="2" presId="urn:microsoft.com/office/officeart/2005/8/layout/hList7"/>
    <dgm:cxn modelId="{F62276A6-5DB9-4A50-A938-96D8CBBE4495}" type="presOf" srcId="{21D03857-0781-4FD8-846B-9F5C9CC7651B}" destId="{43F0FDBA-00CF-4945-9AE5-201FF0E21C4D}" srcOrd="1" destOrd="2" presId="urn:microsoft.com/office/officeart/2005/8/layout/hList7"/>
    <dgm:cxn modelId="{F89176D8-B0BF-47A3-8893-4BBCAFABACEF}" type="presOf" srcId="{2472C931-EDC6-4044-9B85-500B6564D889}" destId="{43F0FDBA-00CF-4945-9AE5-201FF0E21C4D}" srcOrd="1" destOrd="1" presId="urn:microsoft.com/office/officeart/2005/8/layout/hList7"/>
    <dgm:cxn modelId="{FB8AAAF4-A2E9-4AE4-8F64-E7E34B3983D3}" type="presOf" srcId="{3CD2AC67-3A1D-4D26-9475-6691375D0028}" destId="{4833BFBC-01C9-4C85-BC4D-2F5E01DC1B03}" srcOrd="0" destOrd="4" presId="urn:microsoft.com/office/officeart/2005/8/layout/hList7"/>
    <dgm:cxn modelId="{2D6E6AE3-12DB-4D03-92D8-F2F17E8C9A70}" type="presOf" srcId="{08CE7235-2865-4478-A898-1C82F5070528}" destId="{79BCF649-48D9-4826-A596-8CB9ECFAA7EC}" srcOrd="1" destOrd="4" presId="urn:microsoft.com/office/officeart/2005/8/layout/hList7"/>
    <dgm:cxn modelId="{3A227A8E-1230-41CE-BE6E-631AB6FE5507}" type="presOf" srcId="{AA02DD37-BFC6-45D1-8F48-496A6AD02960}" destId="{CE6516C4-7EED-463B-B92F-E0170D173331}" srcOrd="0" destOrd="1" presId="urn:microsoft.com/office/officeart/2005/8/layout/hList7"/>
    <dgm:cxn modelId="{D06A43A5-91B1-4437-9C3E-F0FE92BFDAD7}" srcId="{273F91B3-E122-40F8-BA79-C7933810B2F5}" destId="{3CD2AC67-3A1D-4D26-9475-6691375D0028}" srcOrd="3" destOrd="0" parTransId="{DFCB37ED-F0BA-4193-A877-215F630980EA}" sibTransId="{B21CA3AC-06C4-4C6F-BFA1-EA8F2616B4C4}"/>
    <dgm:cxn modelId="{FF74B996-753F-4984-A74E-4FC87EF6B723}" srcId="{5CDF1789-AAFA-4553-8E6B-1EB8706B917F}" destId="{2472C931-EDC6-4044-9B85-500B6564D889}" srcOrd="0" destOrd="0" parTransId="{32B7F0EA-C998-4260-BE97-599A2F412ECB}" sibTransId="{0787E524-83E2-4314-8D25-B12E28C54AA0}"/>
    <dgm:cxn modelId="{0E3EF492-F73F-4D46-8B2D-37F61146739E}" type="presOf" srcId="{5CDF1789-AAFA-4553-8E6B-1EB8706B917F}" destId="{43F0FDBA-00CF-4945-9AE5-201FF0E21C4D}" srcOrd="1" destOrd="0" presId="urn:microsoft.com/office/officeart/2005/8/layout/hList7"/>
    <dgm:cxn modelId="{4E358D04-1F16-433F-A505-568113B878FE}" type="presOf" srcId="{21D03857-0781-4FD8-846B-9F5C9CC7651B}" destId="{5AACF884-6082-43C5-908F-CBB447D9CDFB}" srcOrd="0" destOrd="2" presId="urn:microsoft.com/office/officeart/2005/8/layout/hList7"/>
    <dgm:cxn modelId="{377EBF33-E7EC-4CCB-8A9C-9E1E660B587C}" srcId="{5CDF1789-AAFA-4553-8E6B-1EB8706B917F}" destId="{21D03857-0781-4FD8-846B-9F5C9CC7651B}" srcOrd="1" destOrd="0" parTransId="{2042AD2F-2F71-4A1C-BC25-FC9A642013AD}" sibTransId="{F4633DB3-D6AA-4B96-8C22-8BA7E6F63460}"/>
    <dgm:cxn modelId="{7522B34A-3590-4335-9C01-C12EDC675A88}" type="presOf" srcId="{0CC00C29-B2A6-4F3C-B869-9EFCF14BA92B}" destId="{49ED487B-9E20-44B5-8C9F-5C3600929D68}" srcOrd="0" destOrd="1" presId="urn:microsoft.com/office/officeart/2005/8/layout/hList7"/>
    <dgm:cxn modelId="{633DD727-24FB-4203-9368-F8DA7EC22F1B}" srcId="{F54ED0A8-70D4-4CA9-84D0-AEE128F2DB11}" destId="{F93AAD70-5728-4817-98FB-CCBD15AC7426}" srcOrd="3" destOrd="0" parTransId="{14B10974-9824-47F8-8E74-D73E0C70EDD1}" sibTransId="{F9E8D8E0-99D3-499F-94B0-9332D137CC0D}"/>
    <dgm:cxn modelId="{50F4AAB8-25D3-434D-A63E-2A11B21F46E4}" srcId="{5CDF1789-AAFA-4553-8E6B-1EB8706B917F}" destId="{3578A330-ACA1-4F08-951C-97392DF71EE9}" srcOrd="2" destOrd="0" parTransId="{E50A87B5-E036-46DC-BED6-678F33CC8AF5}" sibTransId="{C21EB0A3-CC05-4649-B37B-2F254884F888}"/>
    <dgm:cxn modelId="{EB124337-FE7E-4B94-8944-21039478B8A0}" type="presOf" srcId="{45CA6E69-6F3A-48AA-A4C4-D21D09F29A72}" destId="{0D3F12CA-B93E-4EFD-9FDC-90AEBA8A9638}" srcOrd="1" destOrd="2" presId="urn:microsoft.com/office/officeart/2005/8/layout/hList7"/>
    <dgm:cxn modelId="{87103B76-0FA5-466C-BD88-430C2E26A358}" type="presOf" srcId="{BEEA0C6E-6C5E-441D-8CF6-CC9421D996AB}" destId="{6AAF7524-8791-49A1-860D-C7F196F3C517}" srcOrd="1" destOrd="5" presId="urn:microsoft.com/office/officeart/2005/8/layout/hList7"/>
    <dgm:cxn modelId="{8A085AC0-A6EF-48F7-AA96-49A88B40E9FA}" type="presOf" srcId="{C9188428-525A-4373-A920-6011084B5B8F}" destId="{6AAF7524-8791-49A1-860D-C7F196F3C517}" srcOrd="1" destOrd="6" presId="urn:microsoft.com/office/officeart/2005/8/layout/hList7"/>
    <dgm:cxn modelId="{FB0F6288-4552-477C-9FD3-9293E7D52DE3}" type="presOf" srcId="{03F27BEF-D8F3-4E37-AAE0-697A1D9059DF}" destId="{0D3F12CA-B93E-4EFD-9FDC-90AEBA8A9638}" srcOrd="1" destOrd="3" presId="urn:microsoft.com/office/officeart/2005/8/layout/hList7"/>
    <dgm:cxn modelId="{292F04E2-3489-447F-A8DB-A5E33BE2BFBE}" type="presOf" srcId="{5CDF1789-AAFA-4553-8E6B-1EB8706B917F}" destId="{5AACF884-6082-43C5-908F-CBB447D9CDFB}" srcOrd="0" destOrd="0" presId="urn:microsoft.com/office/officeart/2005/8/layout/hList7"/>
    <dgm:cxn modelId="{B6F61038-CFFC-4958-9FF5-C3CCB7DF2066}" type="presOf" srcId="{31EEF7B8-D35B-44EB-B3E6-1E535202DDC5}" destId="{43F0FDBA-00CF-4945-9AE5-201FF0E21C4D}" srcOrd="1" destOrd="4" presId="urn:microsoft.com/office/officeart/2005/8/layout/hList7"/>
    <dgm:cxn modelId="{2EAF5515-77F1-43E6-A6FF-A5F87D10250F}" type="presOf" srcId="{AA810D5F-A199-489A-9E2E-B175AFE9D591}" destId="{79BCF649-48D9-4826-A596-8CB9ECFAA7EC}" srcOrd="1" destOrd="3" presId="urn:microsoft.com/office/officeart/2005/8/layout/hList7"/>
    <dgm:cxn modelId="{1D453F76-A2C6-4A11-8E09-4FD2FD804160}" type="presOf" srcId="{3578A330-ACA1-4F08-951C-97392DF71EE9}" destId="{43F0FDBA-00CF-4945-9AE5-201FF0E21C4D}" srcOrd="1" destOrd="3" presId="urn:microsoft.com/office/officeart/2005/8/layout/hList7"/>
    <dgm:cxn modelId="{87F9581B-A7FC-4CAE-B6FB-CF1C3A1193CC}" type="presOf" srcId="{CD136DB7-50C3-4440-8AC6-661E27EEC10E}" destId="{0D3F12CA-B93E-4EFD-9FDC-90AEBA8A9638}" srcOrd="1" destOrd="1" presId="urn:microsoft.com/office/officeart/2005/8/layout/hList7"/>
    <dgm:cxn modelId="{3E35F24A-D189-46BF-A176-431C85390EF2}" type="presOf" srcId="{C46DA3D2-8300-4374-8B8A-E7F3563D4057}" destId="{4833BFBC-01C9-4C85-BC4D-2F5E01DC1B03}" srcOrd="0" destOrd="2" presId="urn:microsoft.com/office/officeart/2005/8/layout/hList7"/>
    <dgm:cxn modelId="{3923898F-FAFA-472F-983D-93FE61304497}" srcId="{F54ED0A8-70D4-4CA9-84D0-AEE128F2DB11}" destId="{C9188428-525A-4373-A920-6011084B5B8F}" srcOrd="5" destOrd="0" parTransId="{014B4FE3-2CB7-494B-B0CC-4EC4FD9C7B60}" sibTransId="{45D4B3F1-B42C-4F21-BC6E-B5AC4BD178E2}"/>
    <dgm:cxn modelId="{7690B515-9AEE-440C-BE31-EBF45B2434CB}" type="presOf" srcId="{2472C931-EDC6-4044-9B85-500B6564D889}" destId="{5AACF884-6082-43C5-908F-CBB447D9CDFB}" srcOrd="0" destOrd="1" presId="urn:microsoft.com/office/officeart/2005/8/layout/hList7"/>
    <dgm:cxn modelId="{C72AB0AC-767D-4362-9C78-AB1AD20D9D12}" srcId="{F54ED0A8-70D4-4CA9-84D0-AEE128F2DB11}" destId="{A1DDAD65-37ED-4633-8778-BA184CF4E04A}" srcOrd="2" destOrd="0" parTransId="{DA6B5FB5-29B2-4479-B95C-9629F06972F9}" sibTransId="{E925E4FD-0201-4DD4-B0F1-961B3CAFDDE3}"/>
    <dgm:cxn modelId="{25FB76F0-C436-4248-A3AD-31C8F001A0EA}" srcId="{AF35AF3A-4708-4EAB-81D5-07AA912F9C18}" destId="{273F91B3-E122-40F8-BA79-C7933810B2F5}" srcOrd="3" destOrd="0" parTransId="{F5D26727-611B-4AE5-A4D8-2DE9C01D3B49}" sibTransId="{34D572F1-7233-4926-8F12-2FF773A73FC6}"/>
    <dgm:cxn modelId="{50A03883-77BD-4EBC-81FF-40C86FBB5303}" srcId="{9B4D3181-7AD6-4739-BBA0-8BBBFDC14F8D}" destId="{0CC00C29-B2A6-4F3C-B869-9EFCF14BA92B}" srcOrd="0" destOrd="0" parTransId="{10C50077-4603-4EAB-A325-91C141777E2C}" sibTransId="{AA75D164-4137-458B-BF74-0387F07C7D96}"/>
    <dgm:cxn modelId="{11CCA033-12EC-477A-894B-20C0310200DD}" type="presParOf" srcId="{A08E8E56-221D-4C80-A0EC-63333FE11304}" destId="{027C7650-3C4B-40A8-B504-71E57C0327D7}" srcOrd="0" destOrd="0" presId="urn:microsoft.com/office/officeart/2005/8/layout/hList7"/>
    <dgm:cxn modelId="{4A27442A-5172-4FE8-AD34-2CF79A842575}" type="presParOf" srcId="{A08E8E56-221D-4C80-A0EC-63333FE11304}" destId="{8AEE0015-9602-4DCE-928B-BD98DC8C7151}" srcOrd="1" destOrd="0" presId="urn:microsoft.com/office/officeart/2005/8/layout/hList7"/>
    <dgm:cxn modelId="{4BC2622E-3E07-4656-80F3-F73BA539DA05}" type="presParOf" srcId="{8AEE0015-9602-4DCE-928B-BD98DC8C7151}" destId="{5A579AD4-1788-4230-ADE6-75BD3ABC80A6}" srcOrd="0" destOrd="0" presId="urn:microsoft.com/office/officeart/2005/8/layout/hList7"/>
    <dgm:cxn modelId="{0FADA51C-DF6E-4F33-8A6A-EE570C3959FB}" type="presParOf" srcId="{5A579AD4-1788-4230-ADE6-75BD3ABC80A6}" destId="{CE6516C4-7EED-463B-B92F-E0170D173331}" srcOrd="0" destOrd="0" presId="urn:microsoft.com/office/officeart/2005/8/layout/hList7"/>
    <dgm:cxn modelId="{C1B4CA39-660B-4558-9C53-A71D81956E66}" type="presParOf" srcId="{5A579AD4-1788-4230-ADE6-75BD3ABC80A6}" destId="{6AAF7524-8791-49A1-860D-C7F196F3C517}" srcOrd="1" destOrd="0" presId="urn:microsoft.com/office/officeart/2005/8/layout/hList7"/>
    <dgm:cxn modelId="{0D1AAB83-1C23-4961-A5B9-2F29F46BB0DE}" type="presParOf" srcId="{5A579AD4-1788-4230-ADE6-75BD3ABC80A6}" destId="{AE20FE70-1FDB-4FD2-AEF2-6BD6C5861BC0}" srcOrd="2" destOrd="0" presId="urn:microsoft.com/office/officeart/2005/8/layout/hList7"/>
    <dgm:cxn modelId="{DFB295F8-0D33-4D8D-9558-0C0F37AC9DB2}" type="presParOf" srcId="{5A579AD4-1788-4230-ADE6-75BD3ABC80A6}" destId="{0E4B73AB-5164-489F-A8E5-540F37759307}" srcOrd="3" destOrd="0" presId="urn:microsoft.com/office/officeart/2005/8/layout/hList7"/>
    <dgm:cxn modelId="{8D1FAC81-EDC6-4439-BF05-4ECE554CE9A0}" type="presParOf" srcId="{8AEE0015-9602-4DCE-928B-BD98DC8C7151}" destId="{65C4436C-F188-4EFE-B390-80AB3A00FAF2}" srcOrd="1" destOrd="0" presId="urn:microsoft.com/office/officeart/2005/8/layout/hList7"/>
    <dgm:cxn modelId="{3792F8C5-DEEB-4B7E-B790-DA5646FD4C44}" type="presParOf" srcId="{8AEE0015-9602-4DCE-928B-BD98DC8C7151}" destId="{80BC8141-E5AE-47DA-8200-9878B8EF80FC}" srcOrd="2" destOrd="0" presId="urn:microsoft.com/office/officeart/2005/8/layout/hList7"/>
    <dgm:cxn modelId="{F8E9B2EC-D39F-449C-B3BA-E58B429FA2DF}" type="presParOf" srcId="{80BC8141-E5AE-47DA-8200-9878B8EF80FC}" destId="{49ED487B-9E20-44B5-8C9F-5C3600929D68}" srcOrd="0" destOrd="0" presId="urn:microsoft.com/office/officeart/2005/8/layout/hList7"/>
    <dgm:cxn modelId="{B22C48A2-4E53-49AD-A86C-EC5C7E4FDABD}" type="presParOf" srcId="{80BC8141-E5AE-47DA-8200-9878B8EF80FC}" destId="{79BCF649-48D9-4826-A596-8CB9ECFAA7EC}" srcOrd="1" destOrd="0" presId="urn:microsoft.com/office/officeart/2005/8/layout/hList7"/>
    <dgm:cxn modelId="{BD77C83E-ED35-48C5-BAA4-6447E426CB70}" type="presParOf" srcId="{80BC8141-E5AE-47DA-8200-9878B8EF80FC}" destId="{156DEE77-9087-41F0-AC93-C92A6B12EF72}" srcOrd="2" destOrd="0" presId="urn:microsoft.com/office/officeart/2005/8/layout/hList7"/>
    <dgm:cxn modelId="{F0085C6B-F544-4428-9164-FF4D24D44513}" type="presParOf" srcId="{80BC8141-E5AE-47DA-8200-9878B8EF80FC}" destId="{D8E3FC4E-3C61-4094-9FBA-03D509A9F864}" srcOrd="3" destOrd="0" presId="urn:microsoft.com/office/officeart/2005/8/layout/hList7"/>
    <dgm:cxn modelId="{9DC2E693-0D8F-4F98-86E2-987FF6785202}" type="presParOf" srcId="{8AEE0015-9602-4DCE-928B-BD98DC8C7151}" destId="{72B4024A-CEAB-4782-B422-BF37AAE83A58}" srcOrd="3" destOrd="0" presId="urn:microsoft.com/office/officeart/2005/8/layout/hList7"/>
    <dgm:cxn modelId="{3ADFB053-D41A-4854-9663-D2F9DD61FC27}" type="presParOf" srcId="{8AEE0015-9602-4DCE-928B-BD98DC8C7151}" destId="{5E83B2A6-1CC8-4D04-A4C5-BFFB53669235}" srcOrd="4" destOrd="0" presId="urn:microsoft.com/office/officeart/2005/8/layout/hList7"/>
    <dgm:cxn modelId="{072FF0C1-997D-4075-A50B-EFC4F847B814}" type="presParOf" srcId="{5E83B2A6-1CC8-4D04-A4C5-BFFB53669235}" destId="{5AACF884-6082-43C5-908F-CBB447D9CDFB}" srcOrd="0" destOrd="0" presId="urn:microsoft.com/office/officeart/2005/8/layout/hList7"/>
    <dgm:cxn modelId="{9F71AD0B-1A07-40E1-86E0-C9F28C3E95CF}" type="presParOf" srcId="{5E83B2A6-1CC8-4D04-A4C5-BFFB53669235}" destId="{43F0FDBA-00CF-4945-9AE5-201FF0E21C4D}" srcOrd="1" destOrd="0" presId="urn:microsoft.com/office/officeart/2005/8/layout/hList7"/>
    <dgm:cxn modelId="{7EDDFF4F-5274-4AD3-BCFB-351195BC3027}" type="presParOf" srcId="{5E83B2A6-1CC8-4D04-A4C5-BFFB53669235}" destId="{D1B6935B-4716-40CB-9177-9943BFBF28CA}" srcOrd="2" destOrd="0" presId="urn:microsoft.com/office/officeart/2005/8/layout/hList7"/>
    <dgm:cxn modelId="{B24BCD5B-B99D-4CCF-8F3A-F565300027A6}" type="presParOf" srcId="{5E83B2A6-1CC8-4D04-A4C5-BFFB53669235}" destId="{3E7EBEDC-8172-4D62-91CA-614EDD797A9D}" srcOrd="3" destOrd="0" presId="urn:microsoft.com/office/officeart/2005/8/layout/hList7"/>
    <dgm:cxn modelId="{C507732C-FE24-48C0-9F16-2A902A3689AB}" type="presParOf" srcId="{8AEE0015-9602-4DCE-928B-BD98DC8C7151}" destId="{20A39226-0A17-461D-BA4C-E0868A313051}" srcOrd="5" destOrd="0" presId="urn:microsoft.com/office/officeart/2005/8/layout/hList7"/>
    <dgm:cxn modelId="{7BCFA187-8C2B-4708-AD9C-1355D021EC8F}" type="presParOf" srcId="{8AEE0015-9602-4DCE-928B-BD98DC8C7151}" destId="{2839CB42-7DFD-4BB8-B58B-C717B656C91E}" srcOrd="6" destOrd="0" presId="urn:microsoft.com/office/officeart/2005/8/layout/hList7"/>
    <dgm:cxn modelId="{37351B00-E139-49D1-87F9-72F2B74B20F8}" type="presParOf" srcId="{2839CB42-7DFD-4BB8-B58B-C717B656C91E}" destId="{4833BFBC-01C9-4C85-BC4D-2F5E01DC1B03}" srcOrd="0" destOrd="0" presId="urn:microsoft.com/office/officeart/2005/8/layout/hList7"/>
    <dgm:cxn modelId="{B96669FD-5600-4BAF-A98E-42F6F0324EC5}" type="presParOf" srcId="{2839CB42-7DFD-4BB8-B58B-C717B656C91E}" destId="{A0C12BEA-4720-44E1-A76C-C03BBB2F407D}" srcOrd="1" destOrd="0" presId="urn:microsoft.com/office/officeart/2005/8/layout/hList7"/>
    <dgm:cxn modelId="{56774558-AF90-494F-9444-3C1EE4D07B6E}" type="presParOf" srcId="{2839CB42-7DFD-4BB8-B58B-C717B656C91E}" destId="{04A96524-2D62-4835-8FD6-D73FD4630BCD}" srcOrd="2" destOrd="0" presId="urn:microsoft.com/office/officeart/2005/8/layout/hList7"/>
    <dgm:cxn modelId="{DC9A83C8-FA01-46C7-B1BF-CF6755BEB731}" type="presParOf" srcId="{2839CB42-7DFD-4BB8-B58B-C717B656C91E}" destId="{98B1D7BD-1134-4319-A1D9-0E93C91DCCD9}" srcOrd="3" destOrd="0" presId="urn:microsoft.com/office/officeart/2005/8/layout/hList7"/>
    <dgm:cxn modelId="{43F9DCF7-B0FB-42CF-A20E-944562AF61AA}" type="presParOf" srcId="{8AEE0015-9602-4DCE-928B-BD98DC8C7151}" destId="{265B2FD3-02E5-4F8D-9652-2A01915C2847}" srcOrd="7" destOrd="0" presId="urn:microsoft.com/office/officeart/2005/8/layout/hList7"/>
    <dgm:cxn modelId="{29F47BC3-DF5E-43E0-9DB1-5F6A20A488D4}" type="presParOf" srcId="{8AEE0015-9602-4DCE-928B-BD98DC8C7151}" destId="{B00FF4FD-3054-495A-8322-7F12CF5555D3}" srcOrd="8" destOrd="0" presId="urn:microsoft.com/office/officeart/2005/8/layout/hList7"/>
    <dgm:cxn modelId="{693B7BE2-2640-4C76-92F2-7758E1850B3C}" type="presParOf" srcId="{B00FF4FD-3054-495A-8322-7F12CF5555D3}" destId="{B814E40D-D5FF-46B3-B2AD-8B4C881723A0}" srcOrd="0" destOrd="0" presId="urn:microsoft.com/office/officeart/2005/8/layout/hList7"/>
    <dgm:cxn modelId="{3CBAB009-A4D6-4CC8-A1EF-E9DA9771AC9D}" type="presParOf" srcId="{B00FF4FD-3054-495A-8322-7F12CF5555D3}" destId="{0D3F12CA-B93E-4EFD-9FDC-90AEBA8A9638}" srcOrd="1" destOrd="0" presId="urn:microsoft.com/office/officeart/2005/8/layout/hList7"/>
    <dgm:cxn modelId="{A02A3819-E482-4181-8280-AED8CD15B08F}" type="presParOf" srcId="{B00FF4FD-3054-495A-8322-7F12CF5555D3}" destId="{C981AABC-0E04-4C4F-B3A1-198674684F41}" srcOrd="2" destOrd="0" presId="urn:microsoft.com/office/officeart/2005/8/layout/hList7"/>
    <dgm:cxn modelId="{4D146F4F-35D0-40AD-B3A8-4C73F9C5F16D}" type="presParOf" srcId="{B00FF4FD-3054-495A-8322-7F12CF5555D3}" destId="{32462A31-EE31-401D-A3B1-A0139B0EB982}" srcOrd="3" destOrd="0" presId="urn:microsoft.com/office/officeart/2005/8/layout/hList7"/>
  </dgm:cxnLst>
  <dgm:bg>
    <a:noFill/>
  </dgm:bg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77F7959-5A79-43E6-BDCD-0256A35E00D6}" type="doc">
      <dgm:prSet loTypeId="urn:microsoft.com/office/officeart/2005/8/layout/orgChart1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sv-SE"/>
        </a:p>
      </dgm:t>
    </dgm:pt>
    <dgm:pt modelId="{ED5E3EBA-F4CF-40B4-986F-6FF7A012C3AE}">
      <dgm:prSet phldrT="[Text]"/>
      <dgm:spPr/>
      <dgm:t>
        <a:bodyPr/>
        <a:lstStyle/>
        <a:p>
          <a:r>
            <a:rPr lang="sv-SE" dirty="0" smtClean="0"/>
            <a:t>Projektledare</a:t>
          </a:r>
          <a:endParaRPr lang="sv-SE" dirty="0"/>
        </a:p>
      </dgm:t>
    </dgm:pt>
    <dgm:pt modelId="{3682B842-8FD6-4D8F-8AEC-CA396B66D7DD}" type="parTrans" cxnId="{4BA5795A-14AC-4C9B-85DD-A86EF23E4D39}">
      <dgm:prSet/>
      <dgm:spPr/>
      <dgm:t>
        <a:bodyPr/>
        <a:lstStyle/>
        <a:p>
          <a:endParaRPr lang="sv-SE"/>
        </a:p>
      </dgm:t>
    </dgm:pt>
    <dgm:pt modelId="{3E24BA6B-218A-4586-9C0F-B225EFEEF448}" type="sibTrans" cxnId="{4BA5795A-14AC-4C9B-85DD-A86EF23E4D39}">
      <dgm:prSet/>
      <dgm:spPr/>
      <dgm:t>
        <a:bodyPr/>
        <a:lstStyle/>
        <a:p>
          <a:endParaRPr lang="sv-SE"/>
        </a:p>
      </dgm:t>
    </dgm:pt>
    <dgm:pt modelId="{FA860E1B-B604-4A27-84DB-31C304D2CA70}" type="asst">
      <dgm:prSet phldrT="[Text]"/>
      <dgm:spPr/>
      <dgm:t>
        <a:bodyPr/>
        <a:lstStyle/>
        <a:p>
          <a:r>
            <a:rPr lang="sv-SE" dirty="0" smtClean="0"/>
            <a:t>Projektstöd</a:t>
          </a:r>
          <a:endParaRPr lang="sv-SE" dirty="0"/>
        </a:p>
      </dgm:t>
    </dgm:pt>
    <dgm:pt modelId="{738C1C3E-A03F-453B-B14D-BAC17614C99C}" type="parTrans" cxnId="{5B17DD11-AE28-46DC-A1FB-5CC1A8CF4066}">
      <dgm:prSet/>
      <dgm:spPr/>
      <dgm:t>
        <a:bodyPr/>
        <a:lstStyle/>
        <a:p>
          <a:endParaRPr lang="sv-SE"/>
        </a:p>
      </dgm:t>
    </dgm:pt>
    <dgm:pt modelId="{D2F0E1C8-5C36-43F1-8F37-2D33274DC030}" type="sibTrans" cxnId="{5B17DD11-AE28-46DC-A1FB-5CC1A8CF4066}">
      <dgm:prSet/>
      <dgm:spPr/>
      <dgm:t>
        <a:bodyPr/>
        <a:lstStyle/>
        <a:p>
          <a:endParaRPr lang="sv-SE"/>
        </a:p>
      </dgm:t>
    </dgm:pt>
    <dgm:pt modelId="{23B5E70E-241C-46B4-A8EA-86F992E9F382}">
      <dgm:prSet phldrT="[Text]"/>
      <dgm:spPr/>
      <dgm:t>
        <a:bodyPr/>
        <a:lstStyle/>
        <a:p>
          <a:r>
            <a:rPr lang="sv-SE" dirty="0" smtClean="0"/>
            <a:t>Delprojekt Program</a:t>
          </a:r>
          <a:endParaRPr lang="sv-SE" dirty="0"/>
        </a:p>
      </dgm:t>
    </dgm:pt>
    <dgm:pt modelId="{7C606D22-6FE9-4C1F-889F-2EFE709BB180}" type="parTrans" cxnId="{0A19CEE3-1CF0-47D3-827B-5F2A629B03AB}">
      <dgm:prSet/>
      <dgm:spPr/>
      <dgm:t>
        <a:bodyPr/>
        <a:lstStyle/>
        <a:p>
          <a:endParaRPr lang="sv-SE"/>
        </a:p>
      </dgm:t>
    </dgm:pt>
    <dgm:pt modelId="{CC929F9F-C9A9-4A4A-BE9C-5C9389A9BBBA}" type="sibTrans" cxnId="{0A19CEE3-1CF0-47D3-827B-5F2A629B03AB}">
      <dgm:prSet/>
      <dgm:spPr/>
      <dgm:t>
        <a:bodyPr/>
        <a:lstStyle/>
        <a:p>
          <a:endParaRPr lang="sv-SE"/>
        </a:p>
      </dgm:t>
    </dgm:pt>
    <dgm:pt modelId="{2BC20007-5BEF-49E7-964C-C457A398BB23}">
      <dgm:prSet phldrT="[Text]"/>
      <dgm:spPr/>
      <dgm:t>
        <a:bodyPr/>
        <a:lstStyle/>
        <a:p>
          <a:r>
            <a:rPr lang="sv-SE" dirty="0" smtClean="0"/>
            <a:t>Delprojekt Plan</a:t>
          </a:r>
          <a:endParaRPr lang="sv-SE" dirty="0"/>
        </a:p>
      </dgm:t>
    </dgm:pt>
    <dgm:pt modelId="{48C0D258-A842-402F-9715-77C3081343A8}" type="parTrans" cxnId="{9EB9270E-7F19-43DB-A9CD-7CD8BDB9879C}">
      <dgm:prSet/>
      <dgm:spPr/>
      <dgm:t>
        <a:bodyPr/>
        <a:lstStyle/>
        <a:p>
          <a:endParaRPr lang="sv-SE"/>
        </a:p>
      </dgm:t>
    </dgm:pt>
    <dgm:pt modelId="{E815660F-1905-44FB-9F3C-DB16B5680DC0}" type="sibTrans" cxnId="{9EB9270E-7F19-43DB-A9CD-7CD8BDB9879C}">
      <dgm:prSet/>
      <dgm:spPr/>
      <dgm:t>
        <a:bodyPr/>
        <a:lstStyle/>
        <a:p>
          <a:endParaRPr lang="sv-SE"/>
        </a:p>
      </dgm:t>
    </dgm:pt>
    <dgm:pt modelId="{7154E9D6-0230-4145-BE74-3F78A536ADAE}">
      <dgm:prSet phldrT="[Text]"/>
      <dgm:spPr/>
      <dgm:t>
        <a:bodyPr/>
        <a:lstStyle/>
        <a:p>
          <a:r>
            <a:rPr lang="sv-SE" dirty="0" smtClean="0"/>
            <a:t>Delprojekt Organisering</a:t>
          </a:r>
          <a:endParaRPr lang="sv-SE" dirty="0"/>
        </a:p>
      </dgm:t>
    </dgm:pt>
    <dgm:pt modelId="{EFE5FEAA-3662-4277-8B5D-AA48912F9805}" type="parTrans" cxnId="{C9FA2EAE-6837-48BF-AB19-E3CA84F1189E}">
      <dgm:prSet/>
      <dgm:spPr/>
      <dgm:t>
        <a:bodyPr/>
        <a:lstStyle/>
        <a:p>
          <a:endParaRPr lang="sv-SE"/>
        </a:p>
      </dgm:t>
    </dgm:pt>
    <dgm:pt modelId="{5F8790FD-331A-418D-87C9-4AAC97B8CDCC}" type="sibTrans" cxnId="{C9FA2EAE-6837-48BF-AB19-E3CA84F1189E}">
      <dgm:prSet/>
      <dgm:spPr/>
      <dgm:t>
        <a:bodyPr/>
        <a:lstStyle/>
        <a:p>
          <a:endParaRPr lang="sv-SE"/>
        </a:p>
      </dgm:t>
    </dgm:pt>
    <dgm:pt modelId="{644FA9B9-52BE-41DE-9F12-DAF82A97A7FB}" type="asst">
      <dgm:prSet phldrT="[Text]"/>
      <dgm:spPr/>
      <dgm:t>
        <a:bodyPr/>
        <a:lstStyle/>
        <a:p>
          <a:r>
            <a:rPr lang="sv-SE" dirty="0" smtClean="0"/>
            <a:t>Referensgrupp</a:t>
          </a:r>
          <a:endParaRPr lang="sv-SE" dirty="0"/>
        </a:p>
      </dgm:t>
    </dgm:pt>
    <dgm:pt modelId="{FBA3B0B3-8DF2-49F2-B028-7818C4D64887}" type="parTrans" cxnId="{CD5F17E6-85A4-4DC9-9A5C-00FD19E65E3A}">
      <dgm:prSet/>
      <dgm:spPr/>
      <dgm:t>
        <a:bodyPr/>
        <a:lstStyle/>
        <a:p>
          <a:endParaRPr lang="sv-SE"/>
        </a:p>
      </dgm:t>
    </dgm:pt>
    <dgm:pt modelId="{1832EB63-E045-4C3D-9C90-52405EE7F3D4}" type="sibTrans" cxnId="{CD5F17E6-85A4-4DC9-9A5C-00FD19E65E3A}">
      <dgm:prSet/>
      <dgm:spPr/>
      <dgm:t>
        <a:bodyPr/>
        <a:lstStyle/>
        <a:p>
          <a:endParaRPr lang="sv-SE"/>
        </a:p>
      </dgm:t>
    </dgm:pt>
    <dgm:pt modelId="{36F423E1-56C6-4E91-B910-D341C9F80B5B}">
      <dgm:prSet phldrT="[Text]"/>
      <dgm:spPr/>
      <dgm:t>
        <a:bodyPr/>
        <a:lstStyle/>
        <a:p>
          <a:r>
            <a:rPr lang="sv-SE" dirty="0" smtClean="0"/>
            <a:t>Styrgrupp</a:t>
          </a:r>
          <a:endParaRPr lang="sv-SE" dirty="0"/>
        </a:p>
      </dgm:t>
    </dgm:pt>
    <dgm:pt modelId="{236DE30A-0AE6-44B4-BF88-BABB4BBA1E7D}" type="parTrans" cxnId="{946F44E3-6EA1-4EEE-8355-0D8E3CA06CDD}">
      <dgm:prSet/>
      <dgm:spPr/>
      <dgm:t>
        <a:bodyPr/>
        <a:lstStyle/>
        <a:p>
          <a:endParaRPr lang="sv-SE"/>
        </a:p>
      </dgm:t>
    </dgm:pt>
    <dgm:pt modelId="{8F6B4C0A-DDBA-4235-91B5-022D7B2E66A1}" type="sibTrans" cxnId="{946F44E3-6EA1-4EEE-8355-0D8E3CA06CDD}">
      <dgm:prSet/>
      <dgm:spPr/>
      <dgm:t>
        <a:bodyPr/>
        <a:lstStyle/>
        <a:p>
          <a:endParaRPr lang="sv-SE"/>
        </a:p>
      </dgm:t>
    </dgm:pt>
    <dgm:pt modelId="{0F802BAC-15D0-4850-96A4-0A2D0050D566}" type="pres">
      <dgm:prSet presAssocID="{C77F7959-5A79-43E6-BDCD-0256A35E00D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sv-SE"/>
        </a:p>
      </dgm:t>
    </dgm:pt>
    <dgm:pt modelId="{EE995A46-7771-49B4-AAD5-531EDBA4F0C9}" type="pres">
      <dgm:prSet presAssocID="{36F423E1-56C6-4E91-B910-D341C9F80B5B}" presName="hierRoot1" presStyleCnt="0">
        <dgm:presLayoutVars>
          <dgm:hierBranch val="init"/>
        </dgm:presLayoutVars>
      </dgm:prSet>
      <dgm:spPr/>
    </dgm:pt>
    <dgm:pt modelId="{C7B114A9-6294-434E-B6B6-AF97C65680F9}" type="pres">
      <dgm:prSet presAssocID="{36F423E1-56C6-4E91-B910-D341C9F80B5B}" presName="rootComposite1" presStyleCnt="0"/>
      <dgm:spPr/>
    </dgm:pt>
    <dgm:pt modelId="{09889A62-C9B2-45C4-9C59-E2A95B5E78DC}" type="pres">
      <dgm:prSet presAssocID="{36F423E1-56C6-4E91-B910-D341C9F80B5B}" presName="rootText1" presStyleLbl="node0" presStyleIdx="0" presStyleCnt="2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7E70D351-3C51-46F5-B8E0-9868E8CA03FA}" type="pres">
      <dgm:prSet presAssocID="{36F423E1-56C6-4E91-B910-D341C9F80B5B}" presName="rootConnector1" presStyleLbl="node1" presStyleIdx="0" presStyleCnt="0"/>
      <dgm:spPr/>
      <dgm:t>
        <a:bodyPr/>
        <a:lstStyle/>
        <a:p>
          <a:endParaRPr lang="sv-SE"/>
        </a:p>
      </dgm:t>
    </dgm:pt>
    <dgm:pt modelId="{169BF761-DD1C-41EB-8D19-A47069FC2DBC}" type="pres">
      <dgm:prSet presAssocID="{36F423E1-56C6-4E91-B910-D341C9F80B5B}" presName="hierChild2" presStyleCnt="0"/>
      <dgm:spPr/>
    </dgm:pt>
    <dgm:pt modelId="{25B7D949-A909-498E-B331-92099259F448}" type="pres">
      <dgm:prSet presAssocID="{36F423E1-56C6-4E91-B910-D341C9F80B5B}" presName="hierChild3" presStyleCnt="0"/>
      <dgm:spPr/>
    </dgm:pt>
    <dgm:pt modelId="{4ACFF7BB-911E-449A-B4E2-A50F1109D408}" type="pres">
      <dgm:prSet presAssocID="{ED5E3EBA-F4CF-40B4-986F-6FF7A012C3AE}" presName="hierRoot1" presStyleCnt="0">
        <dgm:presLayoutVars>
          <dgm:hierBranch val="init"/>
        </dgm:presLayoutVars>
      </dgm:prSet>
      <dgm:spPr/>
    </dgm:pt>
    <dgm:pt modelId="{20A1874A-E4AD-454C-9C2B-0C1C2805349E}" type="pres">
      <dgm:prSet presAssocID="{ED5E3EBA-F4CF-40B4-986F-6FF7A012C3AE}" presName="rootComposite1" presStyleCnt="0"/>
      <dgm:spPr/>
    </dgm:pt>
    <dgm:pt modelId="{E4899CCD-E7D3-4232-A8E1-50FAA522D7E3}" type="pres">
      <dgm:prSet presAssocID="{ED5E3EBA-F4CF-40B4-986F-6FF7A012C3AE}" presName="rootText1" presStyleLbl="node0" presStyleIdx="1" presStyleCnt="2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7FA09C54-6C74-4F2F-BC76-B2F7D091E590}" type="pres">
      <dgm:prSet presAssocID="{ED5E3EBA-F4CF-40B4-986F-6FF7A012C3AE}" presName="rootConnector1" presStyleLbl="node1" presStyleIdx="0" presStyleCnt="0"/>
      <dgm:spPr/>
      <dgm:t>
        <a:bodyPr/>
        <a:lstStyle/>
        <a:p>
          <a:endParaRPr lang="sv-SE"/>
        </a:p>
      </dgm:t>
    </dgm:pt>
    <dgm:pt modelId="{5809B836-BFF7-4943-AD50-B3FCF77C7A21}" type="pres">
      <dgm:prSet presAssocID="{ED5E3EBA-F4CF-40B4-986F-6FF7A012C3AE}" presName="hierChild2" presStyleCnt="0"/>
      <dgm:spPr/>
    </dgm:pt>
    <dgm:pt modelId="{5A9B9E7B-F767-491C-ABD1-AE9C1384AC19}" type="pres">
      <dgm:prSet presAssocID="{7C606D22-6FE9-4C1F-889F-2EFE709BB180}" presName="Name37" presStyleLbl="parChTrans1D2" presStyleIdx="0" presStyleCnt="5"/>
      <dgm:spPr/>
      <dgm:t>
        <a:bodyPr/>
        <a:lstStyle/>
        <a:p>
          <a:endParaRPr lang="sv-SE"/>
        </a:p>
      </dgm:t>
    </dgm:pt>
    <dgm:pt modelId="{2CA8C625-61F2-4AFA-9FED-BF4C6E194541}" type="pres">
      <dgm:prSet presAssocID="{23B5E70E-241C-46B4-A8EA-86F992E9F382}" presName="hierRoot2" presStyleCnt="0">
        <dgm:presLayoutVars>
          <dgm:hierBranch val="init"/>
        </dgm:presLayoutVars>
      </dgm:prSet>
      <dgm:spPr/>
    </dgm:pt>
    <dgm:pt modelId="{261E93AD-A9ED-43D0-8F5A-DC8EFE081E0C}" type="pres">
      <dgm:prSet presAssocID="{23B5E70E-241C-46B4-A8EA-86F992E9F382}" presName="rootComposite" presStyleCnt="0"/>
      <dgm:spPr/>
    </dgm:pt>
    <dgm:pt modelId="{D178CEE1-B8A3-4C4E-8485-CD83B1925EF9}" type="pres">
      <dgm:prSet presAssocID="{23B5E70E-241C-46B4-A8EA-86F992E9F382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0A2C3FE0-AE45-4086-8BF3-D8308422E4CF}" type="pres">
      <dgm:prSet presAssocID="{23B5E70E-241C-46B4-A8EA-86F992E9F382}" presName="rootConnector" presStyleLbl="node2" presStyleIdx="0" presStyleCnt="3"/>
      <dgm:spPr/>
      <dgm:t>
        <a:bodyPr/>
        <a:lstStyle/>
        <a:p>
          <a:endParaRPr lang="sv-SE"/>
        </a:p>
      </dgm:t>
    </dgm:pt>
    <dgm:pt modelId="{A6A56970-5A4D-4E97-A917-0FE1007466A1}" type="pres">
      <dgm:prSet presAssocID="{23B5E70E-241C-46B4-A8EA-86F992E9F382}" presName="hierChild4" presStyleCnt="0"/>
      <dgm:spPr/>
    </dgm:pt>
    <dgm:pt modelId="{8FA0D796-18B0-47D9-AF70-01FE58C3792F}" type="pres">
      <dgm:prSet presAssocID="{23B5E70E-241C-46B4-A8EA-86F992E9F382}" presName="hierChild5" presStyleCnt="0"/>
      <dgm:spPr/>
    </dgm:pt>
    <dgm:pt modelId="{730902EA-E5F9-48CB-BBD7-81E6C691AE6C}" type="pres">
      <dgm:prSet presAssocID="{48C0D258-A842-402F-9715-77C3081343A8}" presName="Name37" presStyleLbl="parChTrans1D2" presStyleIdx="1" presStyleCnt="5"/>
      <dgm:spPr/>
      <dgm:t>
        <a:bodyPr/>
        <a:lstStyle/>
        <a:p>
          <a:endParaRPr lang="sv-SE"/>
        </a:p>
      </dgm:t>
    </dgm:pt>
    <dgm:pt modelId="{2E042EAB-5832-4C16-9348-7FB68FA3D24D}" type="pres">
      <dgm:prSet presAssocID="{2BC20007-5BEF-49E7-964C-C457A398BB23}" presName="hierRoot2" presStyleCnt="0">
        <dgm:presLayoutVars>
          <dgm:hierBranch val="init"/>
        </dgm:presLayoutVars>
      </dgm:prSet>
      <dgm:spPr/>
    </dgm:pt>
    <dgm:pt modelId="{2908DACF-27B7-48C7-88BE-186A3D8A0347}" type="pres">
      <dgm:prSet presAssocID="{2BC20007-5BEF-49E7-964C-C457A398BB23}" presName="rootComposite" presStyleCnt="0"/>
      <dgm:spPr/>
    </dgm:pt>
    <dgm:pt modelId="{2734A7E2-F5AC-425C-98FE-392EC96677B7}" type="pres">
      <dgm:prSet presAssocID="{2BC20007-5BEF-49E7-964C-C457A398BB23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A9919385-5CFC-4B93-BB5F-A1EFA3B5442F}" type="pres">
      <dgm:prSet presAssocID="{2BC20007-5BEF-49E7-964C-C457A398BB23}" presName="rootConnector" presStyleLbl="node2" presStyleIdx="1" presStyleCnt="3"/>
      <dgm:spPr/>
      <dgm:t>
        <a:bodyPr/>
        <a:lstStyle/>
        <a:p>
          <a:endParaRPr lang="sv-SE"/>
        </a:p>
      </dgm:t>
    </dgm:pt>
    <dgm:pt modelId="{577D2D39-E01A-419E-B440-CAEF16CFD2D0}" type="pres">
      <dgm:prSet presAssocID="{2BC20007-5BEF-49E7-964C-C457A398BB23}" presName="hierChild4" presStyleCnt="0"/>
      <dgm:spPr/>
    </dgm:pt>
    <dgm:pt modelId="{6ABE3F35-CF80-4063-961C-E166042FB03C}" type="pres">
      <dgm:prSet presAssocID="{2BC20007-5BEF-49E7-964C-C457A398BB23}" presName="hierChild5" presStyleCnt="0"/>
      <dgm:spPr/>
    </dgm:pt>
    <dgm:pt modelId="{70BC7F3C-0815-4EC2-B940-451D19BB02C0}" type="pres">
      <dgm:prSet presAssocID="{EFE5FEAA-3662-4277-8B5D-AA48912F9805}" presName="Name37" presStyleLbl="parChTrans1D2" presStyleIdx="2" presStyleCnt="5"/>
      <dgm:spPr/>
      <dgm:t>
        <a:bodyPr/>
        <a:lstStyle/>
        <a:p>
          <a:endParaRPr lang="sv-SE"/>
        </a:p>
      </dgm:t>
    </dgm:pt>
    <dgm:pt modelId="{AC07D05A-EEE9-41D3-8C00-F4E9FA4847A1}" type="pres">
      <dgm:prSet presAssocID="{7154E9D6-0230-4145-BE74-3F78A536ADAE}" presName="hierRoot2" presStyleCnt="0">
        <dgm:presLayoutVars>
          <dgm:hierBranch val="init"/>
        </dgm:presLayoutVars>
      </dgm:prSet>
      <dgm:spPr/>
    </dgm:pt>
    <dgm:pt modelId="{E04AA228-56A2-4032-8954-2FCFD3AACAAE}" type="pres">
      <dgm:prSet presAssocID="{7154E9D6-0230-4145-BE74-3F78A536ADAE}" presName="rootComposite" presStyleCnt="0"/>
      <dgm:spPr/>
    </dgm:pt>
    <dgm:pt modelId="{005E7B0D-5E77-4626-9FE1-321E2C1BF5BE}" type="pres">
      <dgm:prSet presAssocID="{7154E9D6-0230-4145-BE74-3F78A536ADAE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7DB14BB6-BC83-4AFB-88D7-4755C19D4812}" type="pres">
      <dgm:prSet presAssocID="{7154E9D6-0230-4145-BE74-3F78A536ADAE}" presName="rootConnector" presStyleLbl="node2" presStyleIdx="2" presStyleCnt="3"/>
      <dgm:spPr/>
      <dgm:t>
        <a:bodyPr/>
        <a:lstStyle/>
        <a:p>
          <a:endParaRPr lang="sv-SE"/>
        </a:p>
      </dgm:t>
    </dgm:pt>
    <dgm:pt modelId="{32B1501E-1744-41C3-9136-7290C9CB2CDC}" type="pres">
      <dgm:prSet presAssocID="{7154E9D6-0230-4145-BE74-3F78A536ADAE}" presName="hierChild4" presStyleCnt="0"/>
      <dgm:spPr/>
    </dgm:pt>
    <dgm:pt modelId="{F07E11F9-322C-4866-BC46-6775D7A82222}" type="pres">
      <dgm:prSet presAssocID="{7154E9D6-0230-4145-BE74-3F78A536ADAE}" presName="hierChild5" presStyleCnt="0"/>
      <dgm:spPr/>
    </dgm:pt>
    <dgm:pt modelId="{BB61BA86-7430-4D92-A6C2-2256D7342611}" type="pres">
      <dgm:prSet presAssocID="{ED5E3EBA-F4CF-40B4-986F-6FF7A012C3AE}" presName="hierChild3" presStyleCnt="0"/>
      <dgm:spPr/>
    </dgm:pt>
    <dgm:pt modelId="{E1BF3039-6172-4B8B-8813-B809D1B3F5EB}" type="pres">
      <dgm:prSet presAssocID="{738C1C3E-A03F-453B-B14D-BAC17614C99C}" presName="Name111" presStyleLbl="parChTrans1D2" presStyleIdx="3" presStyleCnt="5"/>
      <dgm:spPr/>
      <dgm:t>
        <a:bodyPr/>
        <a:lstStyle/>
        <a:p>
          <a:endParaRPr lang="sv-SE"/>
        </a:p>
      </dgm:t>
    </dgm:pt>
    <dgm:pt modelId="{A3EE4912-0C3F-444D-B5DF-338E5D8D3A3A}" type="pres">
      <dgm:prSet presAssocID="{FA860E1B-B604-4A27-84DB-31C304D2CA70}" presName="hierRoot3" presStyleCnt="0">
        <dgm:presLayoutVars>
          <dgm:hierBranch val="init"/>
        </dgm:presLayoutVars>
      </dgm:prSet>
      <dgm:spPr/>
    </dgm:pt>
    <dgm:pt modelId="{A27D1006-F85B-4F40-955A-F898C8FB0DC7}" type="pres">
      <dgm:prSet presAssocID="{FA860E1B-B604-4A27-84DB-31C304D2CA70}" presName="rootComposite3" presStyleCnt="0"/>
      <dgm:spPr/>
    </dgm:pt>
    <dgm:pt modelId="{C1385EED-6DCE-40BB-A10D-02D32745918E}" type="pres">
      <dgm:prSet presAssocID="{FA860E1B-B604-4A27-84DB-31C304D2CA70}" presName="rootText3" presStyleLbl="asst1" presStyleIdx="0" presStyleCnt="2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1BECDC58-8262-4E55-8011-2849E20FD773}" type="pres">
      <dgm:prSet presAssocID="{FA860E1B-B604-4A27-84DB-31C304D2CA70}" presName="rootConnector3" presStyleLbl="asst1" presStyleIdx="0" presStyleCnt="2"/>
      <dgm:spPr/>
      <dgm:t>
        <a:bodyPr/>
        <a:lstStyle/>
        <a:p>
          <a:endParaRPr lang="sv-SE"/>
        </a:p>
      </dgm:t>
    </dgm:pt>
    <dgm:pt modelId="{8FB62C74-54D9-4467-BF39-C6C5201B56ED}" type="pres">
      <dgm:prSet presAssocID="{FA860E1B-B604-4A27-84DB-31C304D2CA70}" presName="hierChild6" presStyleCnt="0"/>
      <dgm:spPr/>
    </dgm:pt>
    <dgm:pt modelId="{E709562B-F2B8-4357-A072-868E8C250414}" type="pres">
      <dgm:prSet presAssocID="{FA860E1B-B604-4A27-84DB-31C304D2CA70}" presName="hierChild7" presStyleCnt="0"/>
      <dgm:spPr/>
    </dgm:pt>
    <dgm:pt modelId="{4A9009E1-85AC-48C6-A101-2B604A559D1C}" type="pres">
      <dgm:prSet presAssocID="{FBA3B0B3-8DF2-49F2-B028-7818C4D64887}" presName="Name111" presStyleLbl="parChTrans1D2" presStyleIdx="4" presStyleCnt="5"/>
      <dgm:spPr/>
      <dgm:t>
        <a:bodyPr/>
        <a:lstStyle/>
        <a:p>
          <a:endParaRPr lang="sv-SE"/>
        </a:p>
      </dgm:t>
    </dgm:pt>
    <dgm:pt modelId="{DF20C5EA-D3A8-46A6-A97C-1A177353D323}" type="pres">
      <dgm:prSet presAssocID="{644FA9B9-52BE-41DE-9F12-DAF82A97A7FB}" presName="hierRoot3" presStyleCnt="0">
        <dgm:presLayoutVars>
          <dgm:hierBranch val="init"/>
        </dgm:presLayoutVars>
      </dgm:prSet>
      <dgm:spPr/>
    </dgm:pt>
    <dgm:pt modelId="{55359947-52D8-4732-B974-385041F59F65}" type="pres">
      <dgm:prSet presAssocID="{644FA9B9-52BE-41DE-9F12-DAF82A97A7FB}" presName="rootComposite3" presStyleCnt="0"/>
      <dgm:spPr/>
    </dgm:pt>
    <dgm:pt modelId="{4A190062-6323-4CC3-AD0A-61F6CF690E23}" type="pres">
      <dgm:prSet presAssocID="{644FA9B9-52BE-41DE-9F12-DAF82A97A7FB}" presName="rootText3" presStyleLbl="asst1" presStyleIdx="1" presStyleCnt="2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A5F37DC8-450A-48B2-82AA-4A371F92E26B}" type="pres">
      <dgm:prSet presAssocID="{644FA9B9-52BE-41DE-9F12-DAF82A97A7FB}" presName="rootConnector3" presStyleLbl="asst1" presStyleIdx="1" presStyleCnt="2"/>
      <dgm:spPr/>
      <dgm:t>
        <a:bodyPr/>
        <a:lstStyle/>
        <a:p>
          <a:endParaRPr lang="sv-SE"/>
        </a:p>
      </dgm:t>
    </dgm:pt>
    <dgm:pt modelId="{4A70BA5F-53E4-4A3E-B432-BBD99EC4B1E5}" type="pres">
      <dgm:prSet presAssocID="{644FA9B9-52BE-41DE-9F12-DAF82A97A7FB}" presName="hierChild6" presStyleCnt="0"/>
      <dgm:spPr/>
    </dgm:pt>
    <dgm:pt modelId="{1CBF30F9-208C-4C6C-8970-6F73E7A1869D}" type="pres">
      <dgm:prSet presAssocID="{644FA9B9-52BE-41DE-9F12-DAF82A97A7FB}" presName="hierChild7" presStyleCnt="0"/>
      <dgm:spPr/>
    </dgm:pt>
  </dgm:ptLst>
  <dgm:cxnLst>
    <dgm:cxn modelId="{EB2F1191-6341-49B4-83E5-B73F77EE1FDF}" type="presOf" srcId="{644FA9B9-52BE-41DE-9F12-DAF82A97A7FB}" destId="{4A190062-6323-4CC3-AD0A-61F6CF690E23}" srcOrd="0" destOrd="0" presId="urn:microsoft.com/office/officeart/2005/8/layout/orgChart1"/>
    <dgm:cxn modelId="{C9FA2EAE-6837-48BF-AB19-E3CA84F1189E}" srcId="{ED5E3EBA-F4CF-40B4-986F-6FF7A012C3AE}" destId="{7154E9D6-0230-4145-BE74-3F78A536ADAE}" srcOrd="4" destOrd="0" parTransId="{EFE5FEAA-3662-4277-8B5D-AA48912F9805}" sibTransId="{5F8790FD-331A-418D-87C9-4AAC97B8CDCC}"/>
    <dgm:cxn modelId="{01245CCD-0E96-46D7-B505-8A43EE0FA7F9}" type="presOf" srcId="{ED5E3EBA-F4CF-40B4-986F-6FF7A012C3AE}" destId="{E4899CCD-E7D3-4232-A8E1-50FAA522D7E3}" srcOrd="0" destOrd="0" presId="urn:microsoft.com/office/officeart/2005/8/layout/orgChart1"/>
    <dgm:cxn modelId="{D9E6F61C-FF86-479A-923C-7CFB2E2C2250}" type="presOf" srcId="{23B5E70E-241C-46B4-A8EA-86F992E9F382}" destId="{0A2C3FE0-AE45-4086-8BF3-D8308422E4CF}" srcOrd="1" destOrd="0" presId="urn:microsoft.com/office/officeart/2005/8/layout/orgChart1"/>
    <dgm:cxn modelId="{254CC955-DEED-4E19-A6C2-8AFE4C9223D2}" type="presOf" srcId="{644FA9B9-52BE-41DE-9F12-DAF82A97A7FB}" destId="{A5F37DC8-450A-48B2-82AA-4A371F92E26B}" srcOrd="1" destOrd="0" presId="urn:microsoft.com/office/officeart/2005/8/layout/orgChart1"/>
    <dgm:cxn modelId="{B167B8CF-89B6-4904-A658-EEEC89B32224}" type="presOf" srcId="{7C606D22-6FE9-4C1F-889F-2EFE709BB180}" destId="{5A9B9E7B-F767-491C-ABD1-AE9C1384AC19}" srcOrd="0" destOrd="0" presId="urn:microsoft.com/office/officeart/2005/8/layout/orgChart1"/>
    <dgm:cxn modelId="{946F44E3-6EA1-4EEE-8355-0D8E3CA06CDD}" srcId="{C77F7959-5A79-43E6-BDCD-0256A35E00D6}" destId="{36F423E1-56C6-4E91-B910-D341C9F80B5B}" srcOrd="0" destOrd="0" parTransId="{236DE30A-0AE6-44B4-BF88-BABB4BBA1E7D}" sibTransId="{8F6B4C0A-DDBA-4235-91B5-022D7B2E66A1}"/>
    <dgm:cxn modelId="{CD5F17E6-85A4-4DC9-9A5C-00FD19E65E3A}" srcId="{ED5E3EBA-F4CF-40B4-986F-6FF7A012C3AE}" destId="{644FA9B9-52BE-41DE-9F12-DAF82A97A7FB}" srcOrd="1" destOrd="0" parTransId="{FBA3B0B3-8DF2-49F2-B028-7818C4D64887}" sibTransId="{1832EB63-E045-4C3D-9C90-52405EE7F3D4}"/>
    <dgm:cxn modelId="{2B9EED45-D959-4F93-B6AE-E61C4816C5E8}" type="presOf" srcId="{C77F7959-5A79-43E6-BDCD-0256A35E00D6}" destId="{0F802BAC-15D0-4850-96A4-0A2D0050D566}" srcOrd="0" destOrd="0" presId="urn:microsoft.com/office/officeart/2005/8/layout/orgChart1"/>
    <dgm:cxn modelId="{5B17DD11-AE28-46DC-A1FB-5CC1A8CF4066}" srcId="{ED5E3EBA-F4CF-40B4-986F-6FF7A012C3AE}" destId="{FA860E1B-B604-4A27-84DB-31C304D2CA70}" srcOrd="0" destOrd="0" parTransId="{738C1C3E-A03F-453B-B14D-BAC17614C99C}" sibTransId="{D2F0E1C8-5C36-43F1-8F37-2D33274DC030}"/>
    <dgm:cxn modelId="{C631C332-2D24-4203-9F93-F6928EA36E5B}" type="presOf" srcId="{7154E9D6-0230-4145-BE74-3F78A536ADAE}" destId="{7DB14BB6-BC83-4AFB-88D7-4755C19D4812}" srcOrd="1" destOrd="0" presId="urn:microsoft.com/office/officeart/2005/8/layout/orgChart1"/>
    <dgm:cxn modelId="{0D3C8BF1-193C-4B46-A25B-BBEFF64FD352}" type="presOf" srcId="{2BC20007-5BEF-49E7-964C-C457A398BB23}" destId="{2734A7E2-F5AC-425C-98FE-392EC96677B7}" srcOrd="0" destOrd="0" presId="urn:microsoft.com/office/officeart/2005/8/layout/orgChart1"/>
    <dgm:cxn modelId="{66F2C3D6-7497-4EB4-932D-DDE82A335A43}" type="presOf" srcId="{23B5E70E-241C-46B4-A8EA-86F992E9F382}" destId="{D178CEE1-B8A3-4C4E-8485-CD83B1925EF9}" srcOrd="0" destOrd="0" presId="urn:microsoft.com/office/officeart/2005/8/layout/orgChart1"/>
    <dgm:cxn modelId="{B6A836EB-7D9F-4019-93F0-3EBEE08B615E}" type="presOf" srcId="{36F423E1-56C6-4E91-B910-D341C9F80B5B}" destId="{7E70D351-3C51-46F5-B8E0-9868E8CA03FA}" srcOrd="1" destOrd="0" presId="urn:microsoft.com/office/officeart/2005/8/layout/orgChart1"/>
    <dgm:cxn modelId="{B483CE12-2F94-4E5E-A0A8-26BB650B2C4E}" type="presOf" srcId="{FA860E1B-B604-4A27-84DB-31C304D2CA70}" destId="{C1385EED-6DCE-40BB-A10D-02D32745918E}" srcOrd="0" destOrd="0" presId="urn:microsoft.com/office/officeart/2005/8/layout/orgChart1"/>
    <dgm:cxn modelId="{0FD0D615-3854-4576-9038-BFF087517C82}" type="presOf" srcId="{EFE5FEAA-3662-4277-8B5D-AA48912F9805}" destId="{70BC7F3C-0815-4EC2-B940-451D19BB02C0}" srcOrd="0" destOrd="0" presId="urn:microsoft.com/office/officeart/2005/8/layout/orgChart1"/>
    <dgm:cxn modelId="{D6A605DA-B084-412B-8C8A-CB9A07DB1577}" type="presOf" srcId="{FBA3B0B3-8DF2-49F2-B028-7818C4D64887}" destId="{4A9009E1-85AC-48C6-A101-2B604A559D1C}" srcOrd="0" destOrd="0" presId="urn:microsoft.com/office/officeart/2005/8/layout/orgChart1"/>
    <dgm:cxn modelId="{82E169B1-AD40-4735-ACE5-79756AE6A1DF}" type="presOf" srcId="{FA860E1B-B604-4A27-84DB-31C304D2CA70}" destId="{1BECDC58-8262-4E55-8011-2849E20FD773}" srcOrd="1" destOrd="0" presId="urn:microsoft.com/office/officeart/2005/8/layout/orgChart1"/>
    <dgm:cxn modelId="{4FE0F107-DF80-4AEF-9F0F-04423C2DBE7B}" type="presOf" srcId="{7154E9D6-0230-4145-BE74-3F78A536ADAE}" destId="{005E7B0D-5E77-4626-9FE1-321E2C1BF5BE}" srcOrd="0" destOrd="0" presId="urn:microsoft.com/office/officeart/2005/8/layout/orgChart1"/>
    <dgm:cxn modelId="{4FDCC550-FEFC-4E28-B0FE-ED3A3E522B7D}" type="presOf" srcId="{ED5E3EBA-F4CF-40B4-986F-6FF7A012C3AE}" destId="{7FA09C54-6C74-4F2F-BC76-B2F7D091E590}" srcOrd="1" destOrd="0" presId="urn:microsoft.com/office/officeart/2005/8/layout/orgChart1"/>
    <dgm:cxn modelId="{2564F7E7-59F7-4CC7-BB72-0EB0129B51BD}" type="presOf" srcId="{2BC20007-5BEF-49E7-964C-C457A398BB23}" destId="{A9919385-5CFC-4B93-BB5F-A1EFA3B5442F}" srcOrd="1" destOrd="0" presId="urn:microsoft.com/office/officeart/2005/8/layout/orgChart1"/>
    <dgm:cxn modelId="{0DC36BB4-06B2-4482-A77D-FDF91BD366A0}" type="presOf" srcId="{36F423E1-56C6-4E91-B910-D341C9F80B5B}" destId="{09889A62-C9B2-45C4-9C59-E2A95B5E78DC}" srcOrd="0" destOrd="0" presId="urn:microsoft.com/office/officeart/2005/8/layout/orgChart1"/>
    <dgm:cxn modelId="{6C633CF9-F301-49B2-99FA-0AB88CE464A4}" type="presOf" srcId="{48C0D258-A842-402F-9715-77C3081343A8}" destId="{730902EA-E5F9-48CB-BBD7-81E6C691AE6C}" srcOrd="0" destOrd="0" presId="urn:microsoft.com/office/officeart/2005/8/layout/orgChart1"/>
    <dgm:cxn modelId="{AD4F7394-2010-4059-9DFD-E1146C117733}" type="presOf" srcId="{738C1C3E-A03F-453B-B14D-BAC17614C99C}" destId="{E1BF3039-6172-4B8B-8813-B809D1B3F5EB}" srcOrd="0" destOrd="0" presId="urn:microsoft.com/office/officeart/2005/8/layout/orgChart1"/>
    <dgm:cxn modelId="{0A19CEE3-1CF0-47D3-827B-5F2A629B03AB}" srcId="{ED5E3EBA-F4CF-40B4-986F-6FF7A012C3AE}" destId="{23B5E70E-241C-46B4-A8EA-86F992E9F382}" srcOrd="2" destOrd="0" parTransId="{7C606D22-6FE9-4C1F-889F-2EFE709BB180}" sibTransId="{CC929F9F-C9A9-4A4A-BE9C-5C9389A9BBBA}"/>
    <dgm:cxn modelId="{9EB9270E-7F19-43DB-A9CD-7CD8BDB9879C}" srcId="{ED5E3EBA-F4CF-40B4-986F-6FF7A012C3AE}" destId="{2BC20007-5BEF-49E7-964C-C457A398BB23}" srcOrd="3" destOrd="0" parTransId="{48C0D258-A842-402F-9715-77C3081343A8}" sibTransId="{E815660F-1905-44FB-9F3C-DB16B5680DC0}"/>
    <dgm:cxn modelId="{4BA5795A-14AC-4C9B-85DD-A86EF23E4D39}" srcId="{C77F7959-5A79-43E6-BDCD-0256A35E00D6}" destId="{ED5E3EBA-F4CF-40B4-986F-6FF7A012C3AE}" srcOrd="1" destOrd="0" parTransId="{3682B842-8FD6-4D8F-8AEC-CA396B66D7DD}" sibTransId="{3E24BA6B-218A-4586-9C0F-B225EFEEF448}"/>
    <dgm:cxn modelId="{E81D74B8-D3DB-4726-B42E-F6BC2909567E}" type="presParOf" srcId="{0F802BAC-15D0-4850-96A4-0A2D0050D566}" destId="{EE995A46-7771-49B4-AAD5-531EDBA4F0C9}" srcOrd="0" destOrd="0" presId="urn:microsoft.com/office/officeart/2005/8/layout/orgChart1"/>
    <dgm:cxn modelId="{5AB0E089-3C6E-4FC9-AAD6-32235D513193}" type="presParOf" srcId="{EE995A46-7771-49B4-AAD5-531EDBA4F0C9}" destId="{C7B114A9-6294-434E-B6B6-AF97C65680F9}" srcOrd="0" destOrd="0" presId="urn:microsoft.com/office/officeart/2005/8/layout/orgChart1"/>
    <dgm:cxn modelId="{04B409EC-F3A8-4F4C-8643-0F8B0E3AD3A8}" type="presParOf" srcId="{C7B114A9-6294-434E-B6B6-AF97C65680F9}" destId="{09889A62-C9B2-45C4-9C59-E2A95B5E78DC}" srcOrd="0" destOrd="0" presId="urn:microsoft.com/office/officeart/2005/8/layout/orgChart1"/>
    <dgm:cxn modelId="{3FA822E0-9E5A-48DF-804F-8AE9B2E9C854}" type="presParOf" srcId="{C7B114A9-6294-434E-B6B6-AF97C65680F9}" destId="{7E70D351-3C51-46F5-B8E0-9868E8CA03FA}" srcOrd="1" destOrd="0" presId="urn:microsoft.com/office/officeart/2005/8/layout/orgChart1"/>
    <dgm:cxn modelId="{24AE05B6-6FCE-4927-8ACD-73D9CC3E2244}" type="presParOf" srcId="{EE995A46-7771-49B4-AAD5-531EDBA4F0C9}" destId="{169BF761-DD1C-41EB-8D19-A47069FC2DBC}" srcOrd="1" destOrd="0" presId="urn:microsoft.com/office/officeart/2005/8/layout/orgChart1"/>
    <dgm:cxn modelId="{A74AA68B-DCE4-439E-A10E-27B7FF2F714D}" type="presParOf" srcId="{EE995A46-7771-49B4-AAD5-531EDBA4F0C9}" destId="{25B7D949-A909-498E-B331-92099259F448}" srcOrd="2" destOrd="0" presId="urn:microsoft.com/office/officeart/2005/8/layout/orgChart1"/>
    <dgm:cxn modelId="{C9096FCF-C9AF-4D06-9A5A-B19E96EAA597}" type="presParOf" srcId="{0F802BAC-15D0-4850-96A4-0A2D0050D566}" destId="{4ACFF7BB-911E-449A-B4E2-A50F1109D408}" srcOrd="1" destOrd="0" presId="urn:microsoft.com/office/officeart/2005/8/layout/orgChart1"/>
    <dgm:cxn modelId="{7EF48734-0F55-4735-882E-81336DC32C5F}" type="presParOf" srcId="{4ACFF7BB-911E-449A-B4E2-A50F1109D408}" destId="{20A1874A-E4AD-454C-9C2B-0C1C2805349E}" srcOrd="0" destOrd="0" presId="urn:microsoft.com/office/officeart/2005/8/layout/orgChart1"/>
    <dgm:cxn modelId="{FBF62896-8B3E-4386-AC0E-DB43E3EFC024}" type="presParOf" srcId="{20A1874A-E4AD-454C-9C2B-0C1C2805349E}" destId="{E4899CCD-E7D3-4232-A8E1-50FAA522D7E3}" srcOrd="0" destOrd="0" presId="urn:microsoft.com/office/officeart/2005/8/layout/orgChart1"/>
    <dgm:cxn modelId="{A140227E-F845-41FA-857C-BEABEAB09BC1}" type="presParOf" srcId="{20A1874A-E4AD-454C-9C2B-0C1C2805349E}" destId="{7FA09C54-6C74-4F2F-BC76-B2F7D091E590}" srcOrd="1" destOrd="0" presId="urn:microsoft.com/office/officeart/2005/8/layout/orgChart1"/>
    <dgm:cxn modelId="{7410B9BC-D4D6-48CF-AB7C-91BF7F78C47A}" type="presParOf" srcId="{4ACFF7BB-911E-449A-B4E2-A50F1109D408}" destId="{5809B836-BFF7-4943-AD50-B3FCF77C7A21}" srcOrd="1" destOrd="0" presId="urn:microsoft.com/office/officeart/2005/8/layout/orgChart1"/>
    <dgm:cxn modelId="{5BEB51D6-BB11-49EC-BE37-0C3DFAD3ADEE}" type="presParOf" srcId="{5809B836-BFF7-4943-AD50-B3FCF77C7A21}" destId="{5A9B9E7B-F767-491C-ABD1-AE9C1384AC19}" srcOrd="0" destOrd="0" presId="urn:microsoft.com/office/officeart/2005/8/layout/orgChart1"/>
    <dgm:cxn modelId="{D11B7272-8976-45C3-AC8C-9350BC75D5A5}" type="presParOf" srcId="{5809B836-BFF7-4943-AD50-B3FCF77C7A21}" destId="{2CA8C625-61F2-4AFA-9FED-BF4C6E194541}" srcOrd="1" destOrd="0" presId="urn:microsoft.com/office/officeart/2005/8/layout/orgChart1"/>
    <dgm:cxn modelId="{D967427C-E5A3-4B90-9E04-F0261C03D7D9}" type="presParOf" srcId="{2CA8C625-61F2-4AFA-9FED-BF4C6E194541}" destId="{261E93AD-A9ED-43D0-8F5A-DC8EFE081E0C}" srcOrd="0" destOrd="0" presId="urn:microsoft.com/office/officeart/2005/8/layout/orgChart1"/>
    <dgm:cxn modelId="{7912DE3F-F654-43E6-A90B-FA8C06CE77BF}" type="presParOf" srcId="{261E93AD-A9ED-43D0-8F5A-DC8EFE081E0C}" destId="{D178CEE1-B8A3-4C4E-8485-CD83B1925EF9}" srcOrd="0" destOrd="0" presId="urn:microsoft.com/office/officeart/2005/8/layout/orgChart1"/>
    <dgm:cxn modelId="{7BC144CC-78F4-4FD2-8165-53FC61E6B878}" type="presParOf" srcId="{261E93AD-A9ED-43D0-8F5A-DC8EFE081E0C}" destId="{0A2C3FE0-AE45-4086-8BF3-D8308422E4CF}" srcOrd="1" destOrd="0" presId="urn:microsoft.com/office/officeart/2005/8/layout/orgChart1"/>
    <dgm:cxn modelId="{29BCE74C-D3DD-4E68-923C-C54F66CF0B74}" type="presParOf" srcId="{2CA8C625-61F2-4AFA-9FED-BF4C6E194541}" destId="{A6A56970-5A4D-4E97-A917-0FE1007466A1}" srcOrd="1" destOrd="0" presId="urn:microsoft.com/office/officeart/2005/8/layout/orgChart1"/>
    <dgm:cxn modelId="{A21D9D89-C611-484F-9D56-2EA287613004}" type="presParOf" srcId="{2CA8C625-61F2-4AFA-9FED-BF4C6E194541}" destId="{8FA0D796-18B0-47D9-AF70-01FE58C3792F}" srcOrd="2" destOrd="0" presId="urn:microsoft.com/office/officeart/2005/8/layout/orgChart1"/>
    <dgm:cxn modelId="{4CA2C56F-91EE-46CF-8CC1-35E4583EBDEA}" type="presParOf" srcId="{5809B836-BFF7-4943-AD50-B3FCF77C7A21}" destId="{730902EA-E5F9-48CB-BBD7-81E6C691AE6C}" srcOrd="2" destOrd="0" presId="urn:microsoft.com/office/officeart/2005/8/layout/orgChart1"/>
    <dgm:cxn modelId="{D75D5164-C756-404A-97AA-C12B7E2795FE}" type="presParOf" srcId="{5809B836-BFF7-4943-AD50-B3FCF77C7A21}" destId="{2E042EAB-5832-4C16-9348-7FB68FA3D24D}" srcOrd="3" destOrd="0" presId="urn:microsoft.com/office/officeart/2005/8/layout/orgChart1"/>
    <dgm:cxn modelId="{85358859-2655-4F19-972F-A19F12496ECD}" type="presParOf" srcId="{2E042EAB-5832-4C16-9348-7FB68FA3D24D}" destId="{2908DACF-27B7-48C7-88BE-186A3D8A0347}" srcOrd="0" destOrd="0" presId="urn:microsoft.com/office/officeart/2005/8/layout/orgChart1"/>
    <dgm:cxn modelId="{C9FCDD78-D60C-4A2F-9658-BE0DD9747DD6}" type="presParOf" srcId="{2908DACF-27B7-48C7-88BE-186A3D8A0347}" destId="{2734A7E2-F5AC-425C-98FE-392EC96677B7}" srcOrd="0" destOrd="0" presId="urn:microsoft.com/office/officeart/2005/8/layout/orgChart1"/>
    <dgm:cxn modelId="{0D7D3D12-355C-4546-B991-B397DB445606}" type="presParOf" srcId="{2908DACF-27B7-48C7-88BE-186A3D8A0347}" destId="{A9919385-5CFC-4B93-BB5F-A1EFA3B5442F}" srcOrd="1" destOrd="0" presId="urn:microsoft.com/office/officeart/2005/8/layout/orgChart1"/>
    <dgm:cxn modelId="{814C56B5-CC3D-423A-BDD7-99B557E6F7D6}" type="presParOf" srcId="{2E042EAB-5832-4C16-9348-7FB68FA3D24D}" destId="{577D2D39-E01A-419E-B440-CAEF16CFD2D0}" srcOrd="1" destOrd="0" presId="urn:microsoft.com/office/officeart/2005/8/layout/orgChart1"/>
    <dgm:cxn modelId="{F17610E5-A882-4BD7-861E-098DC54A1A72}" type="presParOf" srcId="{2E042EAB-5832-4C16-9348-7FB68FA3D24D}" destId="{6ABE3F35-CF80-4063-961C-E166042FB03C}" srcOrd="2" destOrd="0" presId="urn:microsoft.com/office/officeart/2005/8/layout/orgChart1"/>
    <dgm:cxn modelId="{35CC0874-A39F-449C-80F1-C0ACD5E70D69}" type="presParOf" srcId="{5809B836-BFF7-4943-AD50-B3FCF77C7A21}" destId="{70BC7F3C-0815-4EC2-B940-451D19BB02C0}" srcOrd="4" destOrd="0" presId="urn:microsoft.com/office/officeart/2005/8/layout/orgChart1"/>
    <dgm:cxn modelId="{130EC85C-24B5-47E5-8B98-3CDD33F01A33}" type="presParOf" srcId="{5809B836-BFF7-4943-AD50-B3FCF77C7A21}" destId="{AC07D05A-EEE9-41D3-8C00-F4E9FA4847A1}" srcOrd="5" destOrd="0" presId="urn:microsoft.com/office/officeart/2005/8/layout/orgChart1"/>
    <dgm:cxn modelId="{3EE13E59-6271-4415-93E0-558A21CF8DB9}" type="presParOf" srcId="{AC07D05A-EEE9-41D3-8C00-F4E9FA4847A1}" destId="{E04AA228-56A2-4032-8954-2FCFD3AACAAE}" srcOrd="0" destOrd="0" presId="urn:microsoft.com/office/officeart/2005/8/layout/orgChart1"/>
    <dgm:cxn modelId="{BD92B9B4-D771-4AA2-9D7F-756E7E34F426}" type="presParOf" srcId="{E04AA228-56A2-4032-8954-2FCFD3AACAAE}" destId="{005E7B0D-5E77-4626-9FE1-321E2C1BF5BE}" srcOrd="0" destOrd="0" presId="urn:microsoft.com/office/officeart/2005/8/layout/orgChart1"/>
    <dgm:cxn modelId="{8B49C756-9228-4983-B679-E2261339AB6F}" type="presParOf" srcId="{E04AA228-56A2-4032-8954-2FCFD3AACAAE}" destId="{7DB14BB6-BC83-4AFB-88D7-4755C19D4812}" srcOrd="1" destOrd="0" presId="urn:microsoft.com/office/officeart/2005/8/layout/orgChart1"/>
    <dgm:cxn modelId="{EBD6B75C-9E5F-44F0-ACDF-5C215E24F15A}" type="presParOf" srcId="{AC07D05A-EEE9-41D3-8C00-F4E9FA4847A1}" destId="{32B1501E-1744-41C3-9136-7290C9CB2CDC}" srcOrd="1" destOrd="0" presId="urn:microsoft.com/office/officeart/2005/8/layout/orgChart1"/>
    <dgm:cxn modelId="{E326F67E-C5AC-477F-ACD3-742E18380CA9}" type="presParOf" srcId="{AC07D05A-EEE9-41D3-8C00-F4E9FA4847A1}" destId="{F07E11F9-322C-4866-BC46-6775D7A82222}" srcOrd="2" destOrd="0" presId="urn:microsoft.com/office/officeart/2005/8/layout/orgChart1"/>
    <dgm:cxn modelId="{761F2844-1E1D-4E79-995B-99E096A5DF85}" type="presParOf" srcId="{4ACFF7BB-911E-449A-B4E2-A50F1109D408}" destId="{BB61BA86-7430-4D92-A6C2-2256D7342611}" srcOrd="2" destOrd="0" presId="urn:microsoft.com/office/officeart/2005/8/layout/orgChart1"/>
    <dgm:cxn modelId="{10B2EDC1-85A6-4878-9F25-E80EC2AB896A}" type="presParOf" srcId="{BB61BA86-7430-4D92-A6C2-2256D7342611}" destId="{E1BF3039-6172-4B8B-8813-B809D1B3F5EB}" srcOrd="0" destOrd="0" presId="urn:microsoft.com/office/officeart/2005/8/layout/orgChart1"/>
    <dgm:cxn modelId="{8AC9A054-D089-4123-BC51-DE1C1AFF51F4}" type="presParOf" srcId="{BB61BA86-7430-4D92-A6C2-2256D7342611}" destId="{A3EE4912-0C3F-444D-B5DF-338E5D8D3A3A}" srcOrd="1" destOrd="0" presId="urn:microsoft.com/office/officeart/2005/8/layout/orgChart1"/>
    <dgm:cxn modelId="{D85DE2CB-71D8-4494-A481-56AA54D7FCF0}" type="presParOf" srcId="{A3EE4912-0C3F-444D-B5DF-338E5D8D3A3A}" destId="{A27D1006-F85B-4F40-955A-F898C8FB0DC7}" srcOrd="0" destOrd="0" presId="urn:microsoft.com/office/officeart/2005/8/layout/orgChart1"/>
    <dgm:cxn modelId="{BAE5DAAC-3CDB-48D0-A737-86D6CB044797}" type="presParOf" srcId="{A27D1006-F85B-4F40-955A-F898C8FB0DC7}" destId="{C1385EED-6DCE-40BB-A10D-02D32745918E}" srcOrd="0" destOrd="0" presId="urn:microsoft.com/office/officeart/2005/8/layout/orgChart1"/>
    <dgm:cxn modelId="{14617009-D00D-4CCC-B6E9-501723AE6278}" type="presParOf" srcId="{A27D1006-F85B-4F40-955A-F898C8FB0DC7}" destId="{1BECDC58-8262-4E55-8011-2849E20FD773}" srcOrd="1" destOrd="0" presId="urn:microsoft.com/office/officeart/2005/8/layout/orgChart1"/>
    <dgm:cxn modelId="{688754B2-3564-4595-82F4-F30CDD559F62}" type="presParOf" srcId="{A3EE4912-0C3F-444D-B5DF-338E5D8D3A3A}" destId="{8FB62C74-54D9-4467-BF39-C6C5201B56ED}" srcOrd="1" destOrd="0" presId="urn:microsoft.com/office/officeart/2005/8/layout/orgChart1"/>
    <dgm:cxn modelId="{70A8AB8D-7D3C-4103-8D2E-0B0EC6A4C29E}" type="presParOf" srcId="{A3EE4912-0C3F-444D-B5DF-338E5D8D3A3A}" destId="{E709562B-F2B8-4357-A072-868E8C250414}" srcOrd="2" destOrd="0" presId="urn:microsoft.com/office/officeart/2005/8/layout/orgChart1"/>
    <dgm:cxn modelId="{06BB5579-7679-434E-A50B-270B0036C1C0}" type="presParOf" srcId="{BB61BA86-7430-4D92-A6C2-2256D7342611}" destId="{4A9009E1-85AC-48C6-A101-2B604A559D1C}" srcOrd="2" destOrd="0" presId="urn:microsoft.com/office/officeart/2005/8/layout/orgChart1"/>
    <dgm:cxn modelId="{17120477-2EC8-4EAF-B8DE-079E850F1169}" type="presParOf" srcId="{BB61BA86-7430-4D92-A6C2-2256D7342611}" destId="{DF20C5EA-D3A8-46A6-A97C-1A177353D323}" srcOrd="3" destOrd="0" presId="urn:microsoft.com/office/officeart/2005/8/layout/orgChart1"/>
    <dgm:cxn modelId="{216B148E-F408-4EA9-9C0A-C695CDB781FC}" type="presParOf" srcId="{DF20C5EA-D3A8-46A6-A97C-1A177353D323}" destId="{55359947-52D8-4732-B974-385041F59F65}" srcOrd="0" destOrd="0" presId="urn:microsoft.com/office/officeart/2005/8/layout/orgChart1"/>
    <dgm:cxn modelId="{F13ED384-DCA6-4793-B79A-0677F7D34329}" type="presParOf" srcId="{55359947-52D8-4732-B974-385041F59F65}" destId="{4A190062-6323-4CC3-AD0A-61F6CF690E23}" srcOrd="0" destOrd="0" presId="urn:microsoft.com/office/officeart/2005/8/layout/orgChart1"/>
    <dgm:cxn modelId="{A9446615-E620-444C-A4E5-2E0E75442A24}" type="presParOf" srcId="{55359947-52D8-4732-B974-385041F59F65}" destId="{A5F37DC8-450A-48B2-82AA-4A371F92E26B}" srcOrd="1" destOrd="0" presId="urn:microsoft.com/office/officeart/2005/8/layout/orgChart1"/>
    <dgm:cxn modelId="{CE6D1783-3A64-4EB4-BE0E-A9896676DE3B}" type="presParOf" srcId="{DF20C5EA-D3A8-46A6-A97C-1A177353D323}" destId="{4A70BA5F-53E4-4A3E-B432-BBD99EC4B1E5}" srcOrd="1" destOrd="0" presId="urn:microsoft.com/office/officeart/2005/8/layout/orgChart1"/>
    <dgm:cxn modelId="{74726807-EC5B-41E6-AF40-5692BB68B9C8}" type="presParOf" srcId="{DF20C5EA-D3A8-46A6-A97C-1A177353D323}" destId="{1CBF30F9-208C-4C6C-8970-6F73E7A1869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E5BFD58-01F6-4C83-8F74-55F650DCA956}">
      <dsp:nvSpPr>
        <dsp:cNvPr id="0" name=""/>
        <dsp:cNvSpPr/>
      </dsp:nvSpPr>
      <dsp:spPr>
        <a:xfrm>
          <a:off x="0" y="557502"/>
          <a:ext cx="7456128" cy="233825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400" kern="1200" dirty="0" err="1" smtClean="0"/>
            <a:t>E-förvaltning/e-Gov</a:t>
          </a:r>
          <a:r>
            <a:rPr lang="sv-SE" sz="1400" kern="1200" dirty="0" smtClean="0"/>
            <a:t> (e-administration; e-tjänster; e-demokrati)</a:t>
          </a:r>
          <a:endParaRPr lang="sv-SE" sz="1400" kern="1200" dirty="0"/>
        </a:p>
      </dsp:txBody>
      <dsp:txXfrm>
        <a:off x="0" y="557502"/>
        <a:ext cx="7456128" cy="233825"/>
      </dsp:txXfrm>
    </dsp:sp>
    <dsp:sp modelId="{89940EC3-3B3D-4F3E-8D95-301326C1548C}">
      <dsp:nvSpPr>
        <dsp:cNvPr id="0" name=""/>
        <dsp:cNvSpPr/>
      </dsp:nvSpPr>
      <dsp:spPr>
        <a:xfrm>
          <a:off x="0" y="0"/>
          <a:ext cx="7456128" cy="445935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2000" kern="1200" dirty="0" smtClean="0"/>
            <a:t>Program för utveckling av Göteborgs Stads medborgarservice</a:t>
          </a:r>
          <a:endParaRPr lang="sv-SE" sz="2000" kern="1200" dirty="0"/>
        </a:p>
      </dsp:txBody>
      <dsp:txXfrm>
        <a:off x="0" y="0"/>
        <a:ext cx="7456128" cy="445935"/>
      </dsp:txXfrm>
    </dsp:sp>
    <dsp:sp modelId="{8AB872B6-CCDE-464D-9954-7CE675D65FDC}">
      <dsp:nvSpPr>
        <dsp:cNvPr id="0" name=""/>
        <dsp:cNvSpPr/>
      </dsp:nvSpPr>
      <dsp:spPr>
        <a:xfrm>
          <a:off x="0" y="4229341"/>
          <a:ext cx="7456128" cy="410206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700" kern="1200" dirty="0" smtClean="0"/>
            <a:t>Informationsteknisk plattform</a:t>
          </a:r>
          <a:endParaRPr lang="sv-SE" sz="1700" kern="1200" dirty="0"/>
        </a:p>
      </dsp:txBody>
      <dsp:txXfrm>
        <a:off x="0" y="4229341"/>
        <a:ext cx="7456128" cy="410206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E6516C4-7EED-463B-B92F-E0170D173331}">
      <dsp:nvSpPr>
        <dsp:cNvPr id="0" name=""/>
        <dsp:cNvSpPr/>
      </dsp:nvSpPr>
      <dsp:spPr>
        <a:xfrm>
          <a:off x="0" y="0"/>
          <a:ext cx="1458708" cy="330610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t" anchorCtr="1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300" kern="1200" dirty="0" err="1" smtClean="0"/>
            <a:t>eHälsa</a:t>
          </a:r>
          <a:endParaRPr lang="sv-SE" sz="13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1000" kern="1200" dirty="0" smtClean="0"/>
            <a:t>Nationella tjänster</a:t>
          </a:r>
          <a:endParaRPr lang="sv-SE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1000" kern="1200" dirty="0" smtClean="0"/>
            <a:t>Processtyrning</a:t>
          </a:r>
          <a:endParaRPr lang="sv-SE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1000" kern="1200" dirty="0" smtClean="0"/>
            <a:t>Säker inloggning</a:t>
          </a:r>
          <a:endParaRPr lang="sv-SE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1000" kern="1200" dirty="0" smtClean="0"/>
            <a:t>Mobilt arbetssätt</a:t>
          </a:r>
          <a:endParaRPr lang="sv-SE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sv-SE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sv-SE" sz="1000" kern="1200" dirty="0"/>
        </a:p>
      </dsp:txBody>
      <dsp:txXfrm>
        <a:off x="0" y="1322442"/>
        <a:ext cx="1458708" cy="1322442"/>
      </dsp:txXfrm>
    </dsp:sp>
    <dsp:sp modelId="{0E4B73AB-5164-489F-A8E5-540F37759307}">
      <dsp:nvSpPr>
        <dsp:cNvPr id="0" name=""/>
        <dsp:cNvSpPr/>
      </dsp:nvSpPr>
      <dsp:spPr>
        <a:xfrm>
          <a:off x="178887" y="255504"/>
          <a:ext cx="1100933" cy="1100933"/>
        </a:xfrm>
        <a:prstGeom prst="ellipse">
          <a:avLst/>
        </a:prstGeom>
        <a:solidFill>
          <a:schemeClr val="accent4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9ED487B-9E20-44B5-8C9F-5C3600929D68}">
      <dsp:nvSpPr>
        <dsp:cNvPr id="0" name=""/>
        <dsp:cNvSpPr/>
      </dsp:nvSpPr>
      <dsp:spPr>
        <a:xfrm>
          <a:off x="1502470" y="0"/>
          <a:ext cx="1458708" cy="3306106"/>
        </a:xfrm>
        <a:prstGeom prst="roundRect">
          <a:avLst>
            <a:gd name="adj" fmla="val 10000"/>
          </a:avLst>
        </a:prstGeom>
        <a:solidFill>
          <a:schemeClr val="accent4">
            <a:hueOff val="815087"/>
            <a:satOff val="25000"/>
            <a:lumOff val="2240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t" anchorCtr="1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300" kern="1200" dirty="0" smtClean="0"/>
            <a:t>Skola</a:t>
          </a:r>
          <a:endParaRPr lang="sv-SE" sz="13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1000" kern="1200" dirty="0" smtClean="0"/>
            <a:t>One to </a:t>
          </a:r>
          <a:r>
            <a:rPr lang="sv-SE" sz="1000" kern="1200" dirty="0" err="1" smtClean="0"/>
            <a:t>one</a:t>
          </a:r>
          <a:endParaRPr lang="sv-SE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1000" kern="1200" dirty="0" smtClean="0"/>
            <a:t>Hjärntorget</a:t>
          </a:r>
          <a:endParaRPr lang="sv-SE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1000" kern="1200" dirty="0" smtClean="0"/>
            <a:t>Federation</a:t>
          </a:r>
          <a:endParaRPr lang="sv-SE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1000" kern="1200" dirty="0" smtClean="0"/>
            <a:t>Google </a:t>
          </a:r>
          <a:r>
            <a:rPr lang="sv-SE" sz="1000" kern="1200" dirty="0" err="1" smtClean="0"/>
            <a:t>suite</a:t>
          </a:r>
          <a:endParaRPr lang="sv-SE" sz="1000" kern="1200" dirty="0"/>
        </a:p>
      </dsp:txBody>
      <dsp:txXfrm>
        <a:off x="1502470" y="1322442"/>
        <a:ext cx="1458708" cy="1322442"/>
      </dsp:txXfrm>
    </dsp:sp>
    <dsp:sp modelId="{D8E3FC4E-3C61-4094-9FBA-03D509A9F864}">
      <dsp:nvSpPr>
        <dsp:cNvPr id="0" name=""/>
        <dsp:cNvSpPr/>
      </dsp:nvSpPr>
      <dsp:spPr>
        <a:xfrm>
          <a:off x="1681358" y="255504"/>
          <a:ext cx="1100933" cy="1100933"/>
        </a:xfrm>
        <a:prstGeom prst="ellipse">
          <a:avLst/>
        </a:prstGeom>
        <a:solidFill>
          <a:schemeClr val="accent4">
            <a:tint val="50000"/>
            <a:hueOff val="808724"/>
            <a:satOff val="25000"/>
            <a:lumOff val="541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AACF884-6082-43C5-908F-CBB447D9CDFB}">
      <dsp:nvSpPr>
        <dsp:cNvPr id="0" name=""/>
        <dsp:cNvSpPr/>
      </dsp:nvSpPr>
      <dsp:spPr>
        <a:xfrm>
          <a:off x="3004940" y="0"/>
          <a:ext cx="1458708" cy="3306106"/>
        </a:xfrm>
        <a:prstGeom prst="roundRect">
          <a:avLst>
            <a:gd name="adj" fmla="val 10000"/>
          </a:avLst>
        </a:prstGeom>
        <a:solidFill>
          <a:schemeClr val="accent4">
            <a:hueOff val="1630174"/>
            <a:satOff val="50000"/>
            <a:lumOff val="4480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t" anchorCtr="1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300" kern="1200" dirty="0" smtClean="0"/>
            <a:t>Näringsliv och arbete</a:t>
          </a:r>
          <a:endParaRPr lang="sv-SE" sz="13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1000" kern="1200" dirty="0" err="1" smtClean="0"/>
            <a:t>GEO-data</a:t>
          </a:r>
          <a:endParaRPr lang="sv-SE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1000" kern="1200" dirty="0" smtClean="0"/>
            <a:t>Öppna data</a:t>
          </a:r>
          <a:endParaRPr lang="sv-SE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1000" kern="1200" dirty="0" smtClean="0"/>
            <a:t>E-tjänster ansökan</a:t>
          </a:r>
          <a:endParaRPr lang="sv-SE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1000" kern="1200" dirty="0" smtClean="0"/>
            <a:t>E-tjänster anmälan</a:t>
          </a:r>
          <a:endParaRPr lang="sv-SE" sz="1000" kern="1200" dirty="0"/>
        </a:p>
      </dsp:txBody>
      <dsp:txXfrm>
        <a:off x="3004940" y="1322442"/>
        <a:ext cx="1458708" cy="1322442"/>
      </dsp:txXfrm>
    </dsp:sp>
    <dsp:sp modelId="{3E7EBEDC-8172-4D62-91CA-614EDD797A9D}">
      <dsp:nvSpPr>
        <dsp:cNvPr id="0" name=""/>
        <dsp:cNvSpPr/>
      </dsp:nvSpPr>
      <dsp:spPr>
        <a:xfrm>
          <a:off x="3183828" y="255504"/>
          <a:ext cx="1100933" cy="1100933"/>
        </a:xfrm>
        <a:prstGeom prst="ellipse">
          <a:avLst/>
        </a:prstGeom>
        <a:solidFill>
          <a:schemeClr val="accent4">
            <a:tint val="50000"/>
            <a:hueOff val="1617449"/>
            <a:satOff val="50000"/>
            <a:lumOff val="1083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833BFBC-01C9-4C85-BC4D-2F5E01DC1B03}">
      <dsp:nvSpPr>
        <dsp:cNvPr id="0" name=""/>
        <dsp:cNvSpPr/>
      </dsp:nvSpPr>
      <dsp:spPr>
        <a:xfrm>
          <a:off x="4507410" y="0"/>
          <a:ext cx="1458708" cy="3306106"/>
        </a:xfrm>
        <a:prstGeom prst="roundRect">
          <a:avLst>
            <a:gd name="adj" fmla="val 10000"/>
          </a:avLst>
        </a:prstGeom>
        <a:solidFill>
          <a:schemeClr val="accent4">
            <a:hueOff val="2445262"/>
            <a:satOff val="75000"/>
            <a:lumOff val="6720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t" anchorCtr="1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300" kern="1200" dirty="0" smtClean="0"/>
            <a:t>Kultur och fritid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1000" kern="1200" dirty="0" smtClean="0"/>
            <a:t>Lokalbokningar</a:t>
          </a:r>
          <a:endParaRPr lang="sv-SE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1000" kern="1200" dirty="0" smtClean="0"/>
            <a:t>Ansökan om bidrag</a:t>
          </a:r>
          <a:endParaRPr lang="sv-SE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1000" kern="1200" dirty="0" smtClean="0"/>
            <a:t>Kalendarium</a:t>
          </a:r>
          <a:endParaRPr lang="sv-SE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1000" kern="1200" dirty="0" smtClean="0"/>
            <a:t>Bibliotek</a:t>
          </a:r>
          <a:endParaRPr lang="sv-SE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1000" kern="1200" dirty="0" smtClean="0"/>
            <a:t>Biljetter</a:t>
          </a:r>
          <a:endParaRPr lang="sv-SE" sz="1000" kern="1200" dirty="0"/>
        </a:p>
      </dsp:txBody>
      <dsp:txXfrm>
        <a:off x="4507410" y="1322442"/>
        <a:ext cx="1458708" cy="1322442"/>
      </dsp:txXfrm>
    </dsp:sp>
    <dsp:sp modelId="{98B1D7BD-1134-4319-A1D9-0E93C91DCCD9}">
      <dsp:nvSpPr>
        <dsp:cNvPr id="0" name=""/>
        <dsp:cNvSpPr/>
      </dsp:nvSpPr>
      <dsp:spPr>
        <a:xfrm>
          <a:off x="4686298" y="255504"/>
          <a:ext cx="1100933" cy="1100933"/>
        </a:xfrm>
        <a:prstGeom prst="ellipse">
          <a:avLst/>
        </a:prstGeom>
        <a:solidFill>
          <a:schemeClr val="accent4">
            <a:tint val="50000"/>
            <a:hueOff val="2426174"/>
            <a:satOff val="75000"/>
            <a:lumOff val="1624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814E40D-D5FF-46B3-B2AD-8B4C881723A0}">
      <dsp:nvSpPr>
        <dsp:cNvPr id="0" name=""/>
        <dsp:cNvSpPr/>
      </dsp:nvSpPr>
      <dsp:spPr>
        <a:xfrm>
          <a:off x="5993514" y="0"/>
          <a:ext cx="1458708" cy="3306106"/>
        </a:xfrm>
        <a:prstGeom prst="roundRect">
          <a:avLst>
            <a:gd name="adj" fmla="val 10000"/>
          </a:avLst>
        </a:prstGeom>
        <a:solidFill>
          <a:schemeClr val="accent4">
            <a:hueOff val="3260349"/>
            <a:satOff val="100000"/>
            <a:lumOff val="8960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t" anchorCtr="1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300" kern="1200" dirty="0" smtClean="0">
              <a:solidFill>
                <a:schemeClr val="tx1"/>
              </a:solidFill>
            </a:rPr>
            <a:t>Demokrati och delaktighet</a:t>
          </a:r>
          <a:endParaRPr lang="sv-SE" sz="1300" kern="1200" dirty="0">
            <a:solidFill>
              <a:schemeClr val="tx1"/>
            </a:solidFill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1000" kern="1200" dirty="0" smtClean="0">
              <a:solidFill>
                <a:schemeClr val="tx1"/>
              </a:solidFill>
            </a:rPr>
            <a:t>Program för  e-demokrati under framtagning</a:t>
          </a:r>
          <a:endParaRPr lang="sv-SE" sz="1000" kern="1200" dirty="0">
            <a:solidFill>
              <a:schemeClr val="tx1"/>
            </a:solidFill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1000" kern="1200" dirty="0" smtClean="0">
              <a:solidFill>
                <a:schemeClr val="tx1"/>
              </a:solidFill>
            </a:rPr>
            <a:t>Medborgardialog</a:t>
          </a:r>
          <a:endParaRPr lang="sv-SE" sz="1000" kern="1200" dirty="0">
            <a:solidFill>
              <a:schemeClr val="tx1"/>
            </a:solidFill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1000" kern="1200" dirty="0" smtClean="0">
              <a:solidFill>
                <a:schemeClr val="tx1"/>
              </a:solidFill>
            </a:rPr>
            <a:t>E-val för UFM</a:t>
          </a:r>
          <a:endParaRPr lang="sv-SE" sz="1000" kern="1200" dirty="0">
            <a:solidFill>
              <a:schemeClr val="tx1"/>
            </a:solidFill>
          </a:endParaRPr>
        </a:p>
      </dsp:txBody>
      <dsp:txXfrm>
        <a:off x="5993514" y="1322442"/>
        <a:ext cx="1458708" cy="1322442"/>
      </dsp:txXfrm>
    </dsp:sp>
    <dsp:sp modelId="{32462A31-EE31-401D-A3B1-A0139B0EB982}">
      <dsp:nvSpPr>
        <dsp:cNvPr id="0" name=""/>
        <dsp:cNvSpPr/>
      </dsp:nvSpPr>
      <dsp:spPr>
        <a:xfrm>
          <a:off x="6188768" y="255504"/>
          <a:ext cx="1100933" cy="1100933"/>
        </a:xfrm>
        <a:prstGeom prst="ellipse">
          <a:avLst/>
        </a:prstGeom>
        <a:solidFill>
          <a:schemeClr val="accent4">
            <a:tint val="50000"/>
            <a:hueOff val="3234898"/>
            <a:satOff val="100000"/>
            <a:lumOff val="2166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27C7650-3C4B-40A8-B504-71E57C0327D7}">
      <dsp:nvSpPr>
        <dsp:cNvPr id="0" name=""/>
        <dsp:cNvSpPr/>
      </dsp:nvSpPr>
      <dsp:spPr>
        <a:xfrm>
          <a:off x="207083" y="2617336"/>
          <a:ext cx="6871102" cy="495915"/>
        </a:xfrm>
        <a:prstGeom prst="leftRightArrow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A9009E1-85AC-48C6-A101-2B604A559D1C}">
      <dsp:nvSpPr>
        <dsp:cNvPr id="0" name=""/>
        <dsp:cNvSpPr/>
      </dsp:nvSpPr>
      <dsp:spPr>
        <a:xfrm>
          <a:off x="3894931" y="933358"/>
          <a:ext cx="195697" cy="8573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57341"/>
              </a:lnTo>
              <a:lnTo>
                <a:pt x="195697" y="85734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BF3039-6172-4B8B-8813-B809D1B3F5EB}">
      <dsp:nvSpPr>
        <dsp:cNvPr id="0" name=""/>
        <dsp:cNvSpPr/>
      </dsp:nvSpPr>
      <dsp:spPr>
        <a:xfrm>
          <a:off x="3699233" y="933358"/>
          <a:ext cx="195697" cy="857341"/>
        </a:xfrm>
        <a:custGeom>
          <a:avLst/>
          <a:gdLst/>
          <a:ahLst/>
          <a:cxnLst/>
          <a:rect l="0" t="0" r="0" b="0"/>
          <a:pathLst>
            <a:path>
              <a:moveTo>
                <a:pt x="195697" y="0"/>
              </a:moveTo>
              <a:lnTo>
                <a:pt x="195697" y="857341"/>
              </a:lnTo>
              <a:lnTo>
                <a:pt x="0" y="85734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BC7F3C-0815-4EC2-B940-451D19BB02C0}">
      <dsp:nvSpPr>
        <dsp:cNvPr id="0" name=""/>
        <dsp:cNvSpPr/>
      </dsp:nvSpPr>
      <dsp:spPr>
        <a:xfrm>
          <a:off x="3894931" y="933358"/>
          <a:ext cx="2255180" cy="17146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18985"/>
              </a:lnTo>
              <a:lnTo>
                <a:pt x="2255180" y="1518985"/>
              </a:lnTo>
              <a:lnTo>
                <a:pt x="2255180" y="171468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0902EA-E5F9-48CB-BBD7-81E6C691AE6C}">
      <dsp:nvSpPr>
        <dsp:cNvPr id="0" name=""/>
        <dsp:cNvSpPr/>
      </dsp:nvSpPr>
      <dsp:spPr>
        <a:xfrm>
          <a:off x="3849211" y="933358"/>
          <a:ext cx="91440" cy="171468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71468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9B9E7B-F767-491C-ABD1-AE9C1384AC19}">
      <dsp:nvSpPr>
        <dsp:cNvPr id="0" name=""/>
        <dsp:cNvSpPr/>
      </dsp:nvSpPr>
      <dsp:spPr>
        <a:xfrm>
          <a:off x="1639750" y="933358"/>
          <a:ext cx="2255180" cy="1714682"/>
        </a:xfrm>
        <a:custGeom>
          <a:avLst/>
          <a:gdLst/>
          <a:ahLst/>
          <a:cxnLst/>
          <a:rect l="0" t="0" r="0" b="0"/>
          <a:pathLst>
            <a:path>
              <a:moveTo>
                <a:pt x="2255180" y="0"/>
              </a:moveTo>
              <a:lnTo>
                <a:pt x="2255180" y="1518985"/>
              </a:lnTo>
              <a:lnTo>
                <a:pt x="0" y="1518985"/>
              </a:lnTo>
              <a:lnTo>
                <a:pt x="0" y="171468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889A62-C9B2-45C4-9C59-E2A95B5E78DC}">
      <dsp:nvSpPr>
        <dsp:cNvPr id="0" name=""/>
        <dsp:cNvSpPr/>
      </dsp:nvSpPr>
      <dsp:spPr>
        <a:xfrm>
          <a:off x="707858" y="1466"/>
          <a:ext cx="1863785" cy="9318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2100" kern="1200" dirty="0" smtClean="0"/>
            <a:t>Styrgrupp</a:t>
          </a:r>
          <a:endParaRPr lang="sv-SE" sz="2100" kern="1200" dirty="0"/>
        </a:p>
      </dsp:txBody>
      <dsp:txXfrm>
        <a:off x="707858" y="1466"/>
        <a:ext cx="1863785" cy="931892"/>
      </dsp:txXfrm>
    </dsp:sp>
    <dsp:sp modelId="{E4899CCD-E7D3-4232-A8E1-50FAA522D7E3}">
      <dsp:nvSpPr>
        <dsp:cNvPr id="0" name=""/>
        <dsp:cNvSpPr/>
      </dsp:nvSpPr>
      <dsp:spPr>
        <a:xfrm>
          <a:off x="2963038" y="1466"/>
          <a:ext cx="1863785" cy="9318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2100" kern="1200" dirty="0" smtClean="0"/>
            <a:t>Projektledare</a:t>
          </a:r>
          <a:endParaRPr lang="sv-SE" sz="2100" kern="1200" dirty="0"/>
        </a:p>
      </dsp:txBody>
      <dsp:txXfrm>
        <a:off x="2963038" y="1466"/>
        <a:ext cx="1863785" cy="931892"/>
      </dsp:txXfrm>
    </dsp:sp>
    <dsp:sp modelId="{D178CEE1-B8A3-4C4E-8485-CD83B1925EF9}">
      <dsp:nvSpPr>
        <dsp:cNvPr id="0" name=""/>
        <dsp:cNvSpPr/>
      </dsp:nvSpPr>
      <dsp:spPr>
        <a:xfrm>
          <a:off x="707858" y="2648041"/>
          <a:ext cx="1863785" cy="9318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2100" kern="1200" dirty="0" smtClean="0"/>
            <a:t>Delprojekt Program</a:t>
          </a:r>
          <a:endParaRPr lang="sv-SE" sz="2100" kern="1200" dirty="0"/>
        </a:p>
      </dsp:txBody>
      <dsp:txXfrm>
        <a:off x="707858" y="2648041"/>
        <a:ext cx="1863785" cy="931892"/>
      </dsp:txXfrm>
    </dsp:sp>
    <dsp:sp modelId="{2734A7E2-F5AC-425C-98FE-392EC96677B7}">
      <dsp:nvSpPr>
        <dsp:cNvPr id="0" name=""/>
        <dsp:cNvSpPr/>
      </dsp:nvSpPr>
      <dsp:spPr>
        <a:xfrm>
          <a:off x="2963038" y="2648041"/>
          <a:ext cx="1863785" cy="9318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2100" kern="1200" dirty="0" smtClean="0"/>
            <a:t>Delprojekt Plan</a:t>
          </a:r>
          <a:endParaRPr lang="sv-SE" sz="2100" kern="1200" dirty="0"/>
        </a:p>
      </dsp:txBody>
      <dsp:txXfrm>
        <a:off x="2963038" y="2648041"/>
        <a:ext cx="1863785" cy="931892"/>
      </dsp:txXfrm>
    </dsp:sp>
    <dsp:sp modelId="{005E7B0D-5E77-4626-9FE1-321E2C1BF5BE}">
      <dsp:nvSpPr>
        <dsp:cNvPr id="0" name=""/>
        <dsp:cNvSpPr/>
      </dsp:nvSpPr>
      <dsp:spPr>
        <a:xfrm>
          <a:off x="5218218" y="2648041"/>
          <a:ext cx="1863785" cy="9318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2100" kern="1200" dirty="0" smtClean="0"/>
            <a:t>Delprojekt Organisering</a:t>
          </a:r>
          <a:endParaRPr lang="sv-SE" sz="2100" kern="1200" dirty="0"/>
        </a:p>
      </dsp:txBody>
      <dsp:txXfrm>
        <a:off x="5218218" y="2648041"/>
        <a:ext cx="1863785" cy="931892"/>
      </dsp:txXfrm>
    </dsp:sp>
    <dsp:sp modelId="{C1385EED-6DCE-40BB-A10D-02D32745918E}">
      <dsp:nvSpPr>
        <dsp:cNvPr id="0" name=""/>
        <dsp:cNvSpPr/>
      </dsp:nvSpPr>
      <dsp:spPr>
        <a:xfrm>
          <a:off x="1835448" y="1324753"/>
          <a:ext cx="1863785" cy="9318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2100" kern="1200" dirty="0" smtClean="0"/>
            <a:t>Projektstöd</a:t>
          </a:r>
          <a:endParaRPr lang="sv-SE" sz="2100" kern="1200" dirty="0"/>
        </a:p>
      </dsp:txBody>
      <dsp:txXfrm>
        <a:off x="1835448" y="1324753"/>
        <a:ext cx="1863785" cy="931892"/>
      </dsp:txXfrm>
    </dsp:sp>
    <dsp:sp modelId="{4A190062-6323-4CC3-AD0A-61F6CF690E23}">
      <dsp:nvSpPr>
        <dsp:cNvPr id="0" name=""/>
        <dsp:cNvSpPr/>
      </dsp:nvSpPr>
      <dsp:spPr>
        <a:xfrm>
          <a:off x="4090628" y="1324753"/>
          <a:ext cx="1863785" cy="9318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2100" kern="1200" dirty="0" smtClean="0"/>
            <a:t>Referensgrupp</a:t>
          </a:r>
          <a:endParaRPr lang="sv-SE" sz="2100" kern="1200" dirty="0"/>
        </a:p>
      </dsp:txBody>
      <dsp:txXfrm>
        <a:off x="4090628" y="1324753"/>
        <a:ext cx="1863785" cy="9318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3633"/>
          </a:xfrm>
          <a:prstGeom prst="rect">
            <a:avLst/>
          </a:prstGeom>
        </p:spPr>
        <p:txBody>
          <a:bodyPr vert="horz" lIns="94516" tIns="47258" rIns="94516" bIns="47258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777606" y="0"/>
            <a:ext cx="2889938" cy="493633"/>
          </a:xfrm>
          <a:prstGeom prst="rect">
            <a:avLst/>
          </a:prstGeom>
        </p:spPr>
        <p:txBody>
          <a:bodyPr vert="horz" lIns="94516" tIns="47258" rIns="94516" bIns="47258" rtlCol="0"/>
          <a:lstStyle>
            <a:lvl1pPr algn="r">
              <a:defRPr sz="1200"/>
            </a:lvl1pPr>
          </a:lstStyle>
          <a:p>
            <a:fld id="{58A818E6-7ADA-454F-827C-7969BA7E07E1}" type="datetimeFigureOut">
              <a:rPr lang="sv-SE" smtClean="0"/>
              <a:pPr/>
              <a:t>2014-04-03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866775" y="741363"/>
            <a:ext cx="4935538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516" tIns="47258" rIns="94516" bIns="47258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66909" y="4689515"/>
            <a:ext cx="5335270" cy="4442699"/>
          </a:xfrm>
          <a:prstGeom prst="rect">
            <a:avLst/>
          </a:prstGeom>
        </p:spPr>
        <p:txBody>
          <a:bodyPr vert="horz" lIns="94516" tIns="47258" rIns="94516" bIns="47258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889938" cy="493633"/>
          </a:xfrm>
          <a:prstGeom prst="rect">
            <a:avLst/>
          </a:prstGeom>
        </p:spPr>
        <p:txBody>
          <a:bodyPr vert="horz" lIns="94516" tIns="47258" rIns="94516" bIns="47258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777606" y="9377317"/>
            <a:ext cx="2889938" cy="493633"/>
          </a:xfrm>
          <a:prstGeom prst="rect">
            <a:avLst/>
          </a:prstGeom>
        </p:spPr>
        <p:txBody>
          <a:bodyPr vert="horz" lIns="94516" tIns="47258" rIns="94516" bIns="47258" rtlCol="0" anchor="b"/>
          <a:lstStyle>
            <a:lvl1pPr algn="r">
              <a:defRPr sz="1200"/>
            </a:lvl1pPr>
          </a:lstStyle>
          <a:p>
            <a:fld id="{F568AE28-9C3D-45AB-9656-A3B59C9EB85A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866775" y="741363"/>
            <a:ext cx="4935538" cy="3702050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68AE28-9C3D-45AB-9656-A3B59C9EB85A}" type="slidenum">
              <a:rPr lang="sv-SE" smtClean="0"/>
              <a:pPr/>
              <a:t>3</a:t>
            </a:fld>
            <a:endParaRPr lang="sv-S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866775" y="741363"/>
            <a:ext cx="4935538" cy="3702050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Bilden visar de tre målen och att dessa är gemensamma inom de nationella initiativen.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68AE28-9C3D-45AB-9656-A3B59C9EB85A}" type="slidenum">
              <a:rPr lang="sv-SE" smtClean="0"/>
              <a:pPr/>
              <a:t>4</a:t>
            </a:fld>
            <a:endParaRPr lang="sv-S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866775" y="741363"/>
            <a:ext cx="4935538" cy="3702050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Många initiativ pågår inom de olika områdena. Flertalet är inte samordnade i staden, eftersom inget gemensamt program finns men nationell samordning,</a:t>
            </a:r>
            <a:r>
              <a:rPr lang="sv-SE" baseline="0" dirty="0" smtClean="0"/>
              <a:t> som t ex den nationella samordningen av </a:t>
            </a:r>
            <a:r>
              <a:rPr lang="sv-SE" baseline="0" dirty="0" err="1" smtClean="0"/>
              <a:t>eHälsa</a:t>
            </a:r>
            <a:r>
              <a:rPr lang="sv-SE" baseline="0" dirty="0" smtClean="0"/>
              <a:t>, förekommer. Gemensamma tjänster, som Mina sidor och e-tjänsteplattformen är gemensamma resurser, som kan utgöra en bra bas för ett kommande gemensamt program. Konsument och medborgarservice är den organisatoriska plattformen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68AE28-9C3D-45AB-9656-A3B59C9EB85A}" type="slidenum">
              <a:rPr lang="sv-SE" smtClean="0"/>
              <a:pPr/>
              <a:t>6</a:t>
            </a:fld>
            <a:endParaRPr lang="sv-S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32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573719" y="6248400"/>
            <a:ext cx="223617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90FFDC1-111F-4377-A0E5-2E33A9806EE5}" type="datetimeFigureOut">
              <a:rPr lang="sv-SE" smtClean="0"/>
              <a:pPr/>
              <a:t>2014-04-03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573719" y="6248400"/>
            <a:ext cx="223617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90FFDC1-111F-4377-A0E5-2E33A9806EE5}" type="datetimeFigureOut">
              <a:rPr lang="sv-SE" smtClean="0"/>
              <a:pPr/>
              <a:t>2014-04-03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559061" y="609600"/>
            <a:ext cx="1881554" cy="4953000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914403" y="609600"/>
            <a:ext cx="5503985" cy="4953000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573719" y="6248400"/>
            <a:ext cx="223617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90FFDC1-111F-4377-A0E5-2E33A9806EE5}" type="datetimeFigureOut">
              <a:rPr lang="sv-SE" smtClean="0"/>
              <a:pPr/>
              <a:t>2014-04-03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573719" y="6248400"/>
            <a:ext cx="223617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90FFDC1-111F-4377-A0E5-2E33A9806EE5}" type="datetimeFigureOut">
              <a:rPr lang="sv-SE" smtClean="0"/>
              <a:pPr/>
              <a:t>2014-04-03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435" y="4406907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435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573719" y="6248400"/>
            <a:ext cx="223617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90FFDC1-111F-4377-A0E5-2E33A9806EE5}" type="datetimeFigureOut">
              <a:rPr lang="sv-SE" smtClean="0"/>
              <a:pPr/>
              <a:t>2014-04-03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3692769" cy="3581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747846" y="1981200"/>
            <a:ext cx="3692769" cy="3581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>
          <a:xfrm>
            <a:off x="6573719" y="6248400"/>
            <a:ext cx="223617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90FFDC1-111F-4377-A0E5-2E33A9806EE5}" type="datetimeFigureOut">
              <a:rPr lang="sv-SE" smtClean="0"/>
              <a:pPr/>
              <a:t>2014-04-03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06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06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273" y="1535113"/>
            <a:ext cx="404153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273" y="2174875"/>
            <a:ext cx="404153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>
          <a:xfrm>
            <a:off x="6573719" y="6248400"/>
            <a:ext cx="223617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90FFDC1-111F-4377-A0E5-2E33A9806EE5}" type="datetimeFigureOut">
              <a:rPr lang="sv-SE" smtClean="0"/>
              <a:pPr/>
              <a:t>2014-04-03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3" y="273050"/>
            <a:ext cx="3008435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538" y="273057"/>
            <a:ext cx="511126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3" y="1435103"/>
            <a:ext cx="300843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>
          <a:xfrm>
            <a:off x="6573719" y="6248400"/>
            <a:ext cx="223617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90FFDC1-111F-4377-A0E5-2E33A9806EE5}" type="datetimeFigureOut">
              <a:rPr lang="sv-SE" smtClean="0"/>
              <a:pPr/>
              <a:t>2014-04-03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166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166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166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>
          <a:xfrm>
            <a:off x="6573719" y="6248400"/>
            <a:ext cx="223617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90FFDC1-111F-4377-A0E5-2E33A9806EE5}" type="datetimeFigureOut">
              <a:rPr lang="sv-SE" smtClean="0"/>
              <a:pPr/>
              <a:t>2014-04-03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83271" y="609600"/>
            <a:ext cx="778847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 smtClean="0"/>
              <a:t>Klicka här för att ändra format på bakgrundsrubriken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83271" y="1981200"/>
            <a:ext cx="7788473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</a:p>
        </p:txBody>
      </p:sp>
      <p:sp>
        <p:nvSpPr>
          <p:cNvPr id="1035" name="Line 11"/>
          <p:cNvSpPr>
            <a:spLocks noChangeShapeType="1"/>
          </p:cNvSpPr>
          <p:nvPr/>
        </p:nvSpPr>
        <p:spPr bwMode="auto">
          <a:xfrm>
            <a:off x="2511463" y="6273801"/>
            <a:ext cx="6210506" cy="0"/>
          </a:xfrm>
          <a:prstGeom prst="line">
            <a:avLst/>
          </a:prstGeom>
          <a:noFill/>
          <a:ln w="25400">
            <a:solidFill>
              <a:srgbClr val="1A79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v-SE"/>
          </a:p>
        </p:txBody>
      </p:sp>
      <p:pic>
        <p:nvPicPr>
          <p:cNvPr id="11" name="Bildobjekt 2" descr="stadsledningskontoret_col.wmf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345383" y="6025483"/>
            <a:ext cx="1806331" cy="46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Times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Times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Times"/>
        <a:buChar char="•"/>
        <a:defRPr sz="2400">
          <a:solidFill>
            <a:schemeClr val="tx1"/>
          </a:solidFill>
          <a:latin typeface="+mn-lt"/>
        </a:defRPr>
      </a:lvl3pPr>
      <a:lvl4pPr marL="1562100" indent="-228600" algn="l" rtl="0" eaLnBrk="1" fontAlgn="base" hangingPunct="1">
        <a:spcBef>
          <a:spcPct val="20000"/>
        </a:spcBef>
        <a:spcAft>
          <a:spcPct val="0"/>
        </a:spcAft>
        <a:buFont typeface="Times"/>
        <a:buChar char="•"/>
        <a:defRPr sz="2000">
          <a:solidFill>
            <a:schemeClr val="tx1"/>
          </a:solidFill>
          <a:latin typeface="+mn-lt"/>
        </a:defRPr>
      </a:lvl4pPr>
      <a:lvl5pPr marL="1981200" indent="-228600" algn="l" rtl="0" eaLnBrk="1" fontAlgn="base" hangingPunct="1">
        <a:spcBef>
          <a:spcPct val="20000"/>
        </a:spcBef>
        <a:spcAft>
          <a:spcPct val="0"/>
        </a:spcAft>
        <a:buFont typeface="Times"/>
        <a:buChar char="•"/>
        <a:defRPr sz="2000">
          <a:solidFill>
            <a:schemeClr val="tx1"/>
          </a:solidFill>
          <a:latin typeface="+mn-lt"/>
        </a:defRPr>
      </a:lvl5pPr>
      <a:lvl6pPr marL="2438400" indent="-228600" algn="l" rtl="0" eaLnBrk="1" fontAlgn="base" hangingPunct="1">
        <a:spcBef>
          <a:spcPct val="20000"/>
        </a:spcBef>
        <a:spcAft>
          <a:spcPct val="0"/>
        </a:spcAft>
        <a:buFont typeface="Times"/>
        <a:buChar char="•"/>
        <a:defRPr sz="2000">
          <a:solidFill>
            <a:schemeClr val="tx1"/>
          </a:solidFill>
          <a:latin typeface="+mn-lt"/>
        </a:defRPr>
      </a:lvl6pPr>
      <a:lvl7pPr marL="2895600" indent="-228600" algn="l" rtl="0" eaLnBrk="1" fontAlgn="base" hangingPunct="1">
        <a:spcBef>
          <a:spcPct val="20000"/>
        </a:spcBef>
        <a:spcAft>
          <a:spcPct val="0"/>
        </a:spcAft>
        <a:buFont typeface="Times"/>
        <a:buChar char="•"/>
        <a:defRPr sz="2000">
          <a:solidFill>
            <a:schemeClr val="tx1"/>
          </a:solidFill>
          <a:latin typeface="+mn-lt"/>
        </a:defRPr>
      </a:lvl7pPr>
      <a:lvl8pPr marL="3352800" indent="-228600" algn="l" rtl="0" eaLnBrk="1" fontAlgn="base" hangingPunct="1">
        <a:spcBef>
          <a:spcPct val="20000"/>
        </a:spcBef>
        <a:spcAft>
          <a:spcPct val="0"/>
        </a:spcAft>
        <a:buFont typeface="Times"/>
        <a:buChar char="•"/>
        <a:defRPr sz="2000">
          <a:solidFill>
            <a:schemeClr val="tx1"/>
          </a:solidFill>
          <a:latin typeface="+mn-lt"/>
        </a:defRPr>
      </a:lvl8pPr>
      <a:lvl9pPr marL="3810000" indent="-228600" algn="l" rtl="0" eaLnBrk="1" fontAlgn="base" hangingPunct="1">
        <a:spcBef>
          <a:spcPct val="20000"/>
        </a:spcBef>
        <a:spcAft>
          <a:spcPct val="0"/>
        </a:spcAft>
        <a:buFont typeface="Times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11560" y="1268760"/>
            <a:ext cx="7772400" cy="1470025"/>
          </a:xfrm>
        </p:spPr>
        <p:txBody>
          <a:bodyPr/>
          <a:lstStyle/>
          <a:p>
            <a:r>
              <a:rPr lang="sv-SE" dirty="0" smtClean="0"/>
              <a:t>Göteborgs väg mot e-samhället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115616" y="2708920"/>
            <a:ext cx="6400800" cy="2376264"/>
          </a:xfrm>
        </p:spPr>
        <p:txBody>
          <a:bodyPr/>
          <a:lstStyle/>
          <a:p>
            <a:pPr algn="l"/>
            <a:r>
              <a:rPr lang="sv-SE" dirty="0" smtClean="0"/>
              <a:t>Information med anledning av TU gällande Göteborgs Stads väg mot e-samhället och handlingsplan</a:t>
            </a:r>
          </a:p>
          <a:p>
            <a:pPr algn="l"/>
            <a:endParaRPr lang="sv-SE" dirty="0" smtClean="0"/>
          </a:p>
          <a:p>
            <a:pPr algn="l"/>
            <a:r>
              <a:rPr lang="sv-SE" dirty="0" err="1" smtClean="0"/>
              <a:t>KoM</a:t>
            </a:r>
            <a:r>
              <a:rPr lang="sv-SE" dirty="0" smtClean="0"/>
              <a:t> ledningsgrupp 11 mars 2014</a:t>
            </a:r>
          </a:p>
          <a:p>
            <a:pPr algn="l"/>
            <a:endParaRPr lang="sv-S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Innebörd av första beslutspunkten</a:t>
            </a:r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Förslag</a:t>
            </a:r>
            <a:endParaRPr lang="sv-SE" dirty="0"/>
          </a:p>
        </p:txBody>
      </p:sp>
      <p:sp>
        <p:nvSpPr>
          <p:cNvPr id="9" name="Platshållare för innehåll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sv-SE" dirty="0" smtClean="0"/>
              <a:t>Göteborgs Stad antar Sveriges Kommuner och Landstings ”Strategi för </a:t>
            </a:r>
            <a:r>
              <a:rPr lang="sv-SE" dirty="0" err="1" smtClean="0"/>
              <a:t>eSamhälle</a:t>
            </a:r>
            <a:r>
              <a:rPr lang="sv-SE" dirty="0" smtClean="0"/>
              <a:t>” som utgångspunkt för stadens fortsatta arbete inom området</a:t>
            </a:r>
            <a:endParaRPr lang="sv-SE" dirty="0"/>
          </a:p>
        </p:txBody>
      </p:sp>
      <p:sp>
        <p:nvSpPr>
          <p:cNvPr id="10" name="Platshållare för text 9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sv-SE" dirty="0" smtClean="0"/>
              <a:t>Kommentar</a:t>
            </a:r>
            <a:endParaRPr lang="sv-SE" dirty="0"/>
          </a:p>
        </p:txBody>
      </p:sp>
      <p:sp>
        <p:nvSpPr>
          <p:cNvPr id="11" name="Platshållare för innehåll 10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sv-SE" dirty="0" smtClean="0"/>
              <a:t>Förslaget innebär inget avtal, eller förpliktelse, gentemot SKL, utan anger inom vilket område arbetet ska koncentreras. Avgränsningar och prioriteringar föreslås i ett program, som KS fastställer.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Innebörd av andra beslutspunkten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Förslag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sv-SE" dirty="0" smtClean="0"/>
              <a:t>Kommunstyrelsen ger stadsledningskontoret i uppdrag att utarbeta ett program för Göteborgs Stads väg mot e-samhället och handlingsplan för åren 2015-2020 i enlighet med vad som redovisas i detta tjänsteutlåtande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sv-SE" dirty="0" smtClean="0"/>
              <a:t>Kommentar</a:t>
            </a:r>
            <a:endParaRPr lang="sv-SE" dirty="0"/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sv-SE" dirty="0" smtClean="0"/>
              <a:t>KS prioriterar och fastställer vilka aktiviteter som ska ingå i stadens handlingsplan</a:t>
            </a:r>
          </a:p>
          <a:p>
            <a:r>
              <a:rPr lang="sv-SE" dirty="0" smtClean="0"/>
              <a:t>Kostnaderna för att genomföra handlingsplanen hanteras i den årliga budgetprocessen</a:t>
            </a: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Gemensamma mål</a:t>
            </a:r>
            <a:endParaRPr lang="sv-SE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1690819"/>
            <a:ext cx="6408712" cy="4114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SKL:s handlingsplan</a:t>
            </a:r>
            <a:endParaRPr lang="sv-SE" dirty="0"/>
          </a:p>
        </p:txBody>
      </p:sp>
      <p:sp>
        <p:nvSpPr>
          <p:cNvPr id="6" name="Platshållare för innehåll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innehåll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sv-SE" sz="2000" dirty="0" smtClean="0"/>
              <a:t>Följsamhet gentemot SKL:s strategi innebär att vi drar nytta av det som görs nationellt. Planen innehåller 32 konkreta initiativ inom fem programområden. I 2014 års utgåva tillkommer två programområden (</a:t>
            </a:r>
            <a:r>
              <a:rPr lang="sv-SE" sz="2000" dirty="0" err="1" smtClean="0"/>
              <a:t>KoF</a:t>
            </a:r>
            <a:r>
              <a:rPr lang="sv-SE" sz="2000" dirty="0" smtClean="0"/>
              <a:t>, IFO) .</a:t>
            </a:r>
            <a:endParaRPr lang="sv-SE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2107284"/>
            <a:ext cx="3744416" cy="3005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/>
        </p:nvGraphicFramePr>
        <p:xfrm>
          <a:off x="1253510" y="1124744"/>
          <a:ext cx="7456128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27584" y="332656"/>
            <a:ext cx="7467258" cy="492746"/>
          </a:xfrm>
        </p:spPr>
        <p:txBody>
          <a:bodyPr/>
          <a:lstStyle/>
          <a:p>
            <a:r>
              <a:rPr lang="sv-SE" sz="2000" dirty="0" smtClean="0"/>
              <a:t>Det behövs ett övergripande program för de olika områdena</a:t>
            </a:r>
            <a:endParaRPr lang="sv-SE" sz="2000" dirty="0"/>
          </a:p>
        </p:txBody>
      </p:sp>
      <p:graphicFrame>
        <p:nvGraphicFramePr>
          <p:cNvPr id="5" name="Platshållare för innehåll 4"/>
          <p:cNvGraphicFramePr>
            <a:graphicFrameLocks noGrp="1"/>
          </p:cNvGraphicFramePr>
          <p:nvPr>
            <p:ph idx="1"/>
          </p:nvPr>
        </p:nvGraphicFramePr>
        <p:xfrm>
          <a:off x="1253510" y="1988840"/>
          <a:ext cx="7468590" cy="33061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11" name="textruta 10"/>
          <p:cNvSpPr txBox="1"/>
          <p:nvPr/>
        </p:nvSpPr>
        <p:spPr>
          <a:xfrm>
            <a:off x="4245142" y="4725144"/>
            <a:ext cx="15110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 smtClean="0"/>
              <a:t>Programområden</a:t>
            </a:r>
            <a:endParaRPr lang="sv-SE" sz="1200" dirty="0"/>
          </a:p>
        </p:txBody>
      </p:sp>
      <p:sp>
        <p:nvSpPr>
          <p:cNvPr id="12" name="Rektangel med rundade hörn 11"/>
          <p:cNvSpPr/>
          <p:nvPr/>
        </p:nvSpPr>
        <p:spPr bwMode="auto">
          <a:xfrm>
            <a:off x="395536" y="1124744"/>
            <a:ext cx="504056" cy="468052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Program för e-samhälle</a:t>
            </a:r>
          </a:p>
        </p:txBody>
      </p:sp>
      <p:sp>
        <p:nvSpPr>
          <p:cNvPr id="13" name="Höger 12"/>
          <p:cNvSpPr/>
          <p:nvPr/>
        </p:nvSpPr>
        <p:spPr bwMode="auto">
          <a:xfrm>
            <a:off x="899592" y="1196752"/>
            <a:ext cx="288032" cy="144016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14" name="Höger 13"/>
          <p:cNvSpPr/>
          <p:nvPr/>
        </p:nvSpPr>
        <p:spPr bwMode="auto">
          <a:xfrm>
            <a:off x="899592" y="1700808"/>
            <a:ext cx="288032" cy="144016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15" name="Höger 14"/>
          <p:cNvSpPr/>
          <p:nvPr/>
        </p:nvSpPr>
        <p:spPr bwMode="auto">
          <a:xfrm>
            <a:off x="899592" y="4797152"/>
            <a:ext cx="288032" cy="144016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16" name="Höger 15"/>
          <p:cNvSpPr/>
          <p:nvPr/>
        </p:nvSpPr>
        <p:spPr bwMode="auto">
          <a:xfrm>
            <a:off x="899592" y="5445224"/>
            <a:ext cx="288032" cy="144016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83271" y="260648"/>
            <a:ext cx="7788473" cy="792088"/>
          </a:xfrm>
        </p:spPr>
        <p:txBody>
          <a:bodyPr/>
          <a:lstStyle/>
          <a:p>
            <a:r>
              <a:rPr lang="sv-SE" sz="2000" dirty="0" smtClean="0"/>
              <a:t>Översiktlig tidplan</a:t>
            </a:r>
            <a:endParaRPr lang="sv-SE" sz="2000" dirty="0"/>
          </a:p>
        </p:txBody>
      </p:sp>
      <p:graphicFrame>
        <p:nvGraphicFramePr>
          <p:cNvPr id="5" name="Tabell 4"/>
          <p:cNvGraphicFramePr>
            <a:graphicFrameLocks noGrp="1"/>
          </p:cNvGraphicFramePr>
          <p:nvPr/>
        </p:nvGraphicFramePr>
        <p:xfrm>
          <a:off x="35496" y="1268760"/>
          <a:ext cx="9001003" cy="4464495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086328"/>
                <a:gridCol w="550218"/>
                <a:gridCol w="818273"/>
                <a:gridCol w="818273"/>
                <a:gridCol w="818273"/>
                <a:gridCol w="818273"/>
                <a:gridCol w="818273"/>
                <a:gridCol w="818273"/>
                <a:gridCol w="818273"/>
                <a:gridCol w="818273"/>
                <a:gridCol w="818273"/>
              </a:tblGrid>
              <a:tr h="493012">
                <a:tc>
                  <a:txBody>
                    <a:bodyPr/>
                    <a:lstStyle/>
                    <a:p>
                      <a:r>
                        <a:rPr lang="sv-SE" sz="1200" dirty="0" smtClean="0"/>
                        <a:t>Aktivitet</a:t>
                      </a:r>
                      <a:endParaRPr lang="sv-SE" sz="12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200" baseline="0" dirty="0" smtClean="0"/>
                        <a:t>Mar</a:t>
                      </a:r>
                      <a:endParaRPr lang="sv-SE" sz="1200" baseline="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200" baseline="0" dirty="0" smtClean="0"/>
                        <a:t>Apr</a:t>
                      </a:r>
                      <a:endParaRPr lang="sv-SE" sz="1200" baseline="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200" baseline="0" dirty="0" smtClean="0"/>
                        <a:t>Maj</a:t>
                      </a:r>
                      <a:endParaRPr lang="sv-SE" sz="1200" baseline="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200" baseline="0" dirty="0" smtClean="0"/>
                        <a:t>Jun</a:t>
                      </a:r>
                      <a:endParaRPr lang="sv-SE" sz="1200" baseline="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200" baseline="0" dirty="0" smtClean="0"/>
                        <a:t>Jul</a:t>
                      </a:r>
                      <a:endParaRPr lang="sv-SE" sz="1200" baseline="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200" baseline="0" dirty="0" smtClean="0"/>
                        <a:t>Aug</a:t>
                      </a:r>
                      <a:endParaRPr lang="sv-SE" sz="1200" baseline="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200" baseline="0" dirty="0" smtClean="0"/>
                        <a:t>Sep</a:t>
                      </a:r>
                      <a:endParaRPr lang="sv-SE" sz="1200" baseline="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200" baseline="0" dirty="0" smtClean="0"/>
                        <a:t>Okt</a:t>
                      </a:r>
                      <a:endParaRPr lang="sv-SE" sz="1200" baseline="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200" baseline="0" dirty="0" smtClean="0"/>
                        <a:t>Nov</a:t>
                      </a:r>
                      <a:endParaRPr lang="sv-SE" sz="1200" baseline="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200" baseline="0" dirty="0" smtClean="0"/>
                        <a:t>Dec</a:t>
                      </a:r>
                    </a:p>
                    <a:p>
                      <a:endParaRPr lang="sv-SE" sz="1200" baseline="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399887">
                <a:tc>
                  <a:txBody>
                    <a:bodyPr/>
                    <a:lstStyle/>
                    <a:p>
                      <a:r>
                        <a:rPr lang="sv-SE" sz="1200" dirty="0" err="1" smtClean="0"/>
                        <a:t>Uppstart</a:t>
                      </a:r>
                      <a:endParaRPr lang="sv-SE" sz="12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</a:tr>
              <a:tr h="493012">
                <a:tc>
                  <a:txBody>
                    <a:bodyPr/>
                    <a:lstStyle/>
                    <a:p>
                      <a:r>
                        <a:rPr lang="sv-SE" sz="1200" dirty="0" smtClean="0"/>
                        <a:t>Kartlägg</a:t>
                      </a:r>
                    </a:p>
                    <a:p>
                      <a:r>
                        <a:rPr lang="sv-SE" sz="1200" dirty="0" smtClean="0"/>
                        <a:t>nuläge</a:t>
                      </a:r>
                      <a:endParaRPr lang="sv-SE" sz="12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</a:tr>
              <a:tr h="493012">
                <a:tc>
                  <a:txBody>
                    <a:bodyPr/>
                    <a:lstStyle/>
                    <a:p>
                      <a:r>
                        <a:rPr lang="sv-SE" sz="1200" dirty="0" smtClean="0"/>
                        <a:t>Analys</a:t>
                      </a:r>
                    </a:p>
                    <a:p>
                      <a:r>
                        <a:rPr lang="sv-SE" sz="1200" dirty="0" smtClean="0"/>
                        <a:t>nuläge</a:t>
                      </a:r>
                      <a:endParaRPr lang="sv-SE" sz="12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</a:tr>
              <a:tr h="399887">
                <a:tc>
                  <a:txBody>
                    <a:bodyPr/>
                    <a:lstStyle/>
                    <a:p>
                      <a:r>
                        <a:rPr lang="sv-SE" sz="1200" dirty="0" smtClean="0"/>
                        <a:t>Program</a:t>
                      </a:r>
                      <a:endParaRPr lang="sv-SE" sz="12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</a:tr>
              <a:tr h="399887">
                <a:tc>
                  <a:txBody>
                    <a:bodyPr/>
                    <a:lstStyle/>
                    <a:p>
                      <a:r>
                        <a:rPr lang="sv-SE" sz="1200" dirty="0" smtClean="0"/>
                        <a:t>TU 1</a:t>
                      </a:r>
                      <a:endParaRPr lang="sv-SE" sz="12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</a:tr>
              <a:tr h="493012">
                <a:tc>
                  <a:txBody>
                    <a:bodyPr/>
                    <a:lstStyle/>
                    <a:p>
                      <a:r>
                        <a:rPr lang="sv-SE" sz="1200" dirty="0" smtClean="0"/>
                        <a:t>Handlingsplan</a:t>
                      </a:r>
                      <a:endParaRPr lang="sv-SE" sz="12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</a:tr>
              <a:tr h="399887">
                <a:tc>
                  <a:txBody>
                    <a:bodyPr/>
                    <a:lstStyle/>
                    <a:p>
                      <a:r>
                        <a:rPr lang="sv-SE" sz="1200" dirty="0" err="1" smtClean="0"/>
                        <a:t>Roadmap</a:t>
                      </a:r>
                      <a:endParaRPr lang="sv-SE" sz="12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</a:tr>
              <a:tr h="493012">
                <a:tc>
                  <a:txBody>
                    <a:bodyPr/>
                    <a:lstStyle/>
                    <a:p>
                      <a:r>
                        <a:rPr lang="sv-SE" sz="1200" dirty="0" err="1" smtClean="0"/>
                        <a:t>Komm</a:t>
                      </a:r>
                      <a:r>
                        <a:rPr lang="sv-SE" sz="1200" baseline="0" dirty="0" smtClean="0"/>
                        <a:t> &amp;</a:t>
                      </a:r>
                    </a:p>
                    <a:p>
                      <a:r>
                        <a:rPr lang="sv-SE" sz="1200" baseline="0" dirty="0" smtClean="0"/>
                        <a:t>förankring</a:t>
                      </a:r>
                      <a:endParaRPr lang="sv-SE" sz="12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</a:tr>
              <a:tr h="399887">
                <a:tc>
                  <a:txBody>
                    <a:bodyPr/>
                    <a:lstStyle/>
                    <a:p>
                      <a:r>
                        <a:rPr lang="sv-SE" sz="1200" dirty="0" smtClean="0"/>
                        <a:t>TU 2</a:t>
                      </a:r>
                      <a:endParaRPr lang="sv-SE" sz="12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2800" dirty="0" smtClean="0"/>
              <a:t>Ta fram förslag till stadens program och plan för e-samhälle</a:t>
            </a:r>
            <a:endParaRPr lang="sv-SE" sz="2800" dirty="0"/>
          </a:p>
        </p:txBody>
      </p:sp>
      <p:graphicFrame>
        <p:nvGraphicFramePr>
          <p:cNvPr id="4" name="Platshållare för innehåll 3"/>
          <p:cNvGraphicFramePr>
            <a:graphicFrameLocks noGrp="1"/>
          </p:cNvGraphicFramePr>
          <p:nvPr>
            <p:ph idx="1"/>
          </p:nvPr>
        </p:nvGraphicFramePr>
        <p:xfrm>
          <a:off x="782638" y="2151856"/>
          <a:ext cx="7789862" cy="358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6" name="Rak 5"/>
          <p:cNvCxnSpPr/>
          <p:nvPr/>
        </p:nvCxnSpPr>
        <p:spPr bwMode="auto">
          <a:xfrm>
            <a:off x="3347864" y="2636912"/>
            <a:ext cx="360040" cy="0"/>
          </a:xfrm>
          <a:prstGeom prst="line">
            <a:avLst/>
          </a:prstGeom>
          <a:ln w="25400">
            <a:solidFill>
              <a:srgbClr val="BF3D27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älfärd 2014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F799"/>
      </a:accent1>
      <a:accent2>
        <a:srgbClr val="CCCCFF"/>
      </a:accent2>
      <a:accent3>
        <a:srgbClr val="FFFFFF"/>
      </a:accent3>
      <a:accent4>
        <a:srgbClr val="000000"/>
      </a:accent4>
      <a:accent5>
        <a:srgbClr val="FFFACA"/>
      </a:accent5>
      <a:accent6>
        <a:srgbClr val="B9B9E7"/>
      </a:accent6>
      <a:hlink>
        <a:srgbClr val="1A79CC"/>
      </a:hlink>
      <a:folHlink>
        <a:srgbClr val="0B3A70"/>
      </a:folHlink>
    </a:clrScheme>
    <a:fontScheme name="gbg-interna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gbg-interna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bg-interna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bg-interna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bg-interna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bg-interna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bg-interna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bg-interna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bg-interna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bg-interna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bg-interna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bg-interna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bg-interna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bg-internat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D04C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FFE4B2"/>
        </a:accent5>
        <a:accent6>
          <a:srgbClr val="B9B9E7"/>
        </a:accent6>
        <a:hlink>
          <a:srgbClr val="1A79CC"/>
        </a:hlink>
        <a:folHlink>
          <a:srgbClr val="0B3A7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E-samhälle 2020</Template>
  <TotalTime>7984</TotalTime>
  <Words>388</Words>
  <Application>Microsoft Office PowerPoint</Application>
  <PresentationFormat>Bildspel på skärmen (4:3)</PresentationFormat>
  <Paragraphs>86</Paragraphs>
  <Slides>8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8</vt:i4>
      </vt:variant>
    </vt:vector>
  </HeadingPairs>
  <TitlesOfParts>
    <vt:vector size="9" baseType="lpstr">
      <vt:lpstr>Välfärd 2014</vt:lpstr>
      <vt:lpstr>Göteborgs väg mot e-samhället</vt:lpstr>
      <vt:lpstr>Innebörd av första beslutspunkten</vt:lpstr>
      <vt:lpstr>Innebörd av andra beslutspunkten</vt:lpstr>
      <vt:lpstr>Gemensamma mål</vt:lpstr>
      <vt:lpstr>SKL:s handlingsplan</vt:lpstr>
      <vt:lpstr>Det behövs ett övergripande program för de olika områdena</vt:lpstr>
      <vt:lpstr>Översiktlig tidplan</vt:lpstr>
      <vt:lpstr>Ta fram förslag till stadens program och plan för e-samhälle</vt:lpstr>
    </vt:vector>
  </TitlesOfParts>
  <Company>Göteborgs stad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Göteborgs väg mot e-samhället</dc:title>
  <dc:creator>Ronald Caous</dc:creator>
  <cp:lastModifiedBy>annfje0901</cp:lastModifiedBy>
  <cp:revision>34</cp:revision>
  <dcterms:created xsi:type="dcterms:W3CDTF">2013-11-29T09:28:32Z</dcterms:created>
  <dcterms:modified xsi:type="dcterms:W3CDTF">2014-04-03T13:41:39Z</dcterms:modified>
</cp:coreProperties>
</file>